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0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1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12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13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4000" r:id="rId5"/>
  </p:sldMasterIdLst>
  <p:notesMasterIdLst>
    <p:notesMasterId r:id="rId21"/>
  </p:notesMasterIdLst>
  <p:handoutMasterIdLst>
    <p:handoutMasterId r:id="rId22"/>
  </p:handoutMasterIdLst>
  <p:sldIdLst>
    <p:sldId id="1753" r:id="rId6"/>
    <p:sldId id="1805" r:id="rId7"/>
    <p:sldId id="1772" r:id="rId8"/>
    <p:sldId id="1782" r:id="rId9"/>
    <p:sldId id="1804" r:id="rId10"/>
    <p:sldId id="1773" r:id="rId11"/>
    <p:sldId id="1801" r:id="rId12"/>
    <p:sldId id="1803" r:id="rId13"/>
    <p:sldId id="1797" r:id="rId14"/>
    <p:sldId id="1798" r:id="rId15"/>
    <p:sldId id="1799" r:id="rId16"/>
    <p:sldId id="1806" r:id="rId17"/>
    <p:sldId id="1807" r:id="rId18"/>
    <p:sldId id="1795" r:id="rId19"/>
    <p:sldId id="1796" r:id="rId20"/>
  </p:sldIdLst>
  <p:sldSz cx="12192000" cy="6858000"/>
  <p:notesSz cx="10018713" cy="6888163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16" userDrawn="1">
          <p15:clr>
            <a:srgbClr val="A4A3A4"/>
          </p15:clr>
        </p15:guide>
        <p15:guide id="2" orient="horz" pos="1706" userDrawn="1">
          <p15:clr>
            <a:srgbClr val="A4A3A4"/>
          </p15:clr>
        </p15:guide>
        <p15:guide id="3" orient="horz" pos="1253" userDrawn="1">
          <p15:clr>
            <a:srgbClr val="A4A3A4"/>
          </p15:clr>
        </p15:guide>
        <p15:guide id="4" orient="horz" pos="1344" userDrawn="1">
          <p15:clr>
            <a:srgbClr val="A4A3A4"/>
          </p15:clr>
        </p15:guide>
        <p15:guide id="5" orient="horz" pos="2614" userDrawn="1">
          <p15:clr>
            <a:srgbClr val="A4A3A4"/>
          </p15:clr>
        </p15:guide>
        <p15:guide id="6" orient="horz" pos="2523" userDrawn="1">
          <p15:clr>
            <a:srgbClr val="A4A3A4"/>
          </p15:clr>
        </p15:guide>
        <p15:guide id="7" orient="horz" pos="2954" userDrawn="1">
          <p15:clr>
            <a:srgbClr val="A4A3A4"/>
          </p15:clr>
        </p15:guide>
        <p15:guide id="8" orient="horz" pos="3045" userDrawn="1">
          <p15:clr>
            <a:srgbClr val="A4A3A4"/>
          </p15:clr>
        </p15:guide>
        <p15:guide id="9" pos="5119" userDrawn="1">
          <p15:clr>
            <a:srgbClr val="A4A3A4"/>
          </p15:clr>
        </p15:guide>
        <p15:guide id="10" pos="384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C2D9FE"/>
    <a:srgbClr val="0784E4"/>
    <a:srgbClr val="FF9900"/>
    <a:srgbClr val="FF3300"/>
    <a:srgbClr val="00548A"/>
    <a:srgbClr val="E71D2D"/>
    <a:srgbClr val="00FF99"/>
    <a:srgbClr val="B21989"/>
    <a:srgbClr val="F6B0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Светлый стиль 2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EB9631B5-78F2-41C9-869B-9F39066F8104}" styleName="Средний стиль 3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D083AE6-46FA-4A59-8FB0-9F97EB10719F}" styleName="Светлый стиль 3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D27102A9-8310-4765-A935-A1911B00CA55}" styleName="Светлый стиль 1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Средний стиль 4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75" autoAdjust="0"/>
    <p:restoredTop sz="90681" autoAdjust="0"/>
  </p:normalViewPr>
  <p:slideViewPr>
    <p:cSldViewPr snapToGrid="0">
      <p:cViewPr varScale="1">
        <p:scale>
          <a:sx n="110" d="100"/>
          <a:sy n="110" d="100"/>
        </p:scale>
        <p:origin x="72" y="134"/>
      </p:cViewPr>
      <p:guideLst>
        <p:guide orient="horz" pos="1616"/>
        <p:guide orient="horz" pos="1706"/>
        <p:guide orient="horz" pos="1253"/>
        <p:guide orient="horz" pos="1344"/>
        <p:guide orient="horz" pos="2614"/>
        <p:guide orient="horz" pos="2523"/>
        <p:guide orient="horz" pos="2954"/>
        <p:guide orient="horz" pos="3045"/>
        <p:guide pos="5119"/>
        <p:guide pos="384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&#1070;&#1051;&#1048;&#1071;\work\WORK\&#1062;&#1042;&#1056;\&#1062;&#1045;&#1051;&#1045;&#1042;&#1054;&#1049;%20&#1055;&#1056;&#1048;&#1045;&#1052;\&#1062;&#1055;%202025\&#1044;&#1083;&#1103;%20&#1088;&#1072;&#1073;&#1086;&#1090;&#1099;%20&#1082;%20&#1087;&#1088;&#1077;&#1079;&#1077;&#1085;&#1090;&#1072;&#1094;&#1080;&#1080;%20&#1086;%20&#1087;&#1088;&#1080;&#1077;&#1084;&#1077;%20&#1085;&#1072;%20&#1094;&#1077;&#1083;&#1077;&#1074;&#1086;&#1077;%20&#1086;&#1073;&#1091;&#1095;&#1077;&#1085;&#1080;&#1077;%202025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D:\&#1070;&#1051;&#1048;&#1071;\work\WORK\&#1062;&#1042;&#1056;\&#1062;&#1045;&#1051;&#1045;&#1042;&#1054;&#1049;%20&#1055;&#1056;&#1048;&#1045;&#1052;\&#1062;&#1055;%202025\&#1050;&#1074;&#1086;&#1090;&#1072;%20&#1087;&#1088;&#1080;&#1077;&#1084;&#1072;%20&#1085;&#1072;%20&#1062;&#1054;%202025\&#1050;&#1074;&#1086;&#1090;&#1072;%20&#1087;&#1088;&#1080;&#1077;&#1084;&#1072;%20&#1085;&#1072;%20&#1062;&#1054;%202025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D:\&#1070;&#1051;&#1048;&#1071;\work\WORK\&#1062;&#1042;&#1056;\&#1062;&#1045;&#1051;&#1045;&#1042;&#1054;&#1049;%20&#1055;&#1056;&#1048;&#1045;&#1052;\&#1062;&#1055;%202025\&#1050;&#1074;&#1086;&#1090;&#1072;%20&#1087;&#1088;&#1080;&#1077;&#1084;&#1072;%20&#1085;&#1072;%20&#1062;&#1054;%202025.xls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D:\&#1070;&#1051;&#1048;&#1071;\work\WORK\&#1062;&#1042;&#1056;\&#1062;&#1045;&#1051;&#1045;&#1042;&#1054;&#1049;%20&#1055;&#1056;&#1048;&#1045;&#1052;\&#1062;&#1055;%202025\&#1044;&#1083;&#1103;%20&#1088;&#1072;&#1073;&#1086;&#1090;&#1099;%20&#1082;%20&#1087;&#1088;&#1077;&#1079;&#1077;&#1085;&#1090;&#1072;&#1094;&#1080;&#1080;%20&#1086;%20&#1087;&#1088;&#1080;&#1077;&#1084;&#1077;%20&#1085;&#1072;%20&#1094;&#1077;&#1083;&#1077;&#1074;&#1086;&#1077;%20&#1086;&#1073;&#1091;&#1095;&#1077;&#1085;&#1080;&#1077;%202025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D:\&#1070;&#1051;&#1048;&#1071;\work\WORK\&#1062;&#1042;&#1056;\&#1062;&#1045;&#1051;&#1045;&#1042;&#1054;&#1049;%20&#1055;&#1056;&#1048;&#1045;&#1052;\&#1062;&#1055;%202025\&#1044;&#1083;&#1103;%20&#1088;&#1072;&#1073;&#1086;&#1090;&#1099;%20&#1082;%20&#1087;&#1088;&#1077;&#1079;&#1077;&#1085;&#1090;&#1072;&#1094;&#1080;&#1080;%20&#1086;%20&#1087;&#1088;&#1080;&#1077;&#1084;&#1077;%20&#1085;&#1072;%20&#1094;&#1077;&#1083;&#1077;&#1074;&#1086;&#1077;%20&#1086;&#1073;&#1091;&#1095;&#1077;&#1085;&#1080;&#1077;%202025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7750447827657391E-2"/>
          <c:y val="6.8872834281366646E-2"/>
          <c:w val="0.81898689359251919"/>
          <c:h val="0.7357713619130942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график!$M$2</c:f>
              <c:strCache>
                <c:ptCount val="1"/>
                <c:pt idx="0">
                  <c:v>Очная форма обучения</c:v>
                </c:pt>
              </c:strCache>
            </c:strRef>
          </c:tx>
          <c:spPr>
            <a:solidFill>
              <a:srgbClr val="003399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график!$L$3:$L$5</c:f>
              <c:strCache>
                <c:ptCount val="3"/>
                <c:pt idx="0">
                  <c:v>Бакалавриат</c:v>
                </c:pt>
                <c:pt idx="1">
                  <c:v>Специалитет</c:v>
                </c:pt>
                <c:pt idx="2">
                  <c:v>Магистратура</c:v>
                </c:pt>
              </c:strCache>
            </c:strRef>
          </c:cat>
          <c:val>
            <c:numRef>
              <c:f>график!$M$3:$M$5</c:f>
              <c:numCache>
                <c:formatCode>General</c:formatCode>
                <c:ptCount val="3"/>
                <c:pt idx="0">
                  <c:v>808</c:v>
                </c:pt>
                <c:pt idx="1">
                  <c:v>231</c:v>
                </c:pt>
                <c:pt idx="2">
                  <c:v>230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881-447B-BD60-9CAF0ED663BA}"/>
            </c:ext>
          </c:extLst>
        </c:ser>
        <c:ser>
          <c:idx val="1"/>
          <c:order val="1"/>
          <c:tx>
            <c:strRef>
              <c:f>график!$O$2</c:f>
              <c:strCache>
                <c:ptCount val="1"/>
                <c:pt idx="0">
                  <c:v>Очно-заочная форма обучения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график!$L$3:$L$5</c:f>
              <c:strCache>
                <c:ptCount val="3"/>
                <c:pt idx="0">
                  <c:v>Бакалавриат</c:v>
                </c:pt>
                <c:pt idx="1">
                  <c:v>Специалитет</c:v>
                </c:pt>
                <c:pt idx="2">
                  <c:v>Магистратура</c:v>
                </c:pt>
              </c:strCache>
            </c:strRef>
          </c:cat>
          <c:val>
            <c:numRef>
              <c:f>график!$O$3:$O$5</c:f>
              <c:numCache>
                <c:formatCode>General</c:formatCode>
                <c:ptCount val="3"/>
                <c:pt idx="0">
                  <c:v>27</c:v>
                </c:pt>
                <c:pt idx="1">
                  <c:v>0</c:v>
                </c:pt>
                <c:pt idx="2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881-447B-BD60-9CAF0ED663BA}"/>
            </c:ext>
          </c:extLst>
        </c:ser>
        <c:ser>
          <c:idx val="2"/>
          <c:order val="2"/>
          <c:tx>
            <c:strRef>
              <c:f>график!$Q$2</c:f>
              <c:strCache>
                <c:ptCount val="1"/>
                <c:pt idx="0">
                  <c:v>Заочная форма обучения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график!$L$3:$L$5</c:f>
              <c:strCache>
                <c:ptCount val="3"/>
                <c:pt idx="0">
                  <c:v>Бакалавриат</c:v>
                </c:pt>
                <c:pt idx="1">
                  <c:v>Специалитет</c:v>
                </c:pt>
                <c:pt idx="2">
                  <c:v>Магистратура</c:v>
                </c:pt>
              </c:strCache>
            </c:strRef>
          </c:cat>
          <c:val>
            <c:numRef>
              <c:f>график!$Q$3:$Q$5</c:f>
              <c:numCache>
                <c:formatCode>General</c:formatCode>
                <c:ptCount val="3"/>
                <c:pt idx="0">
                  <c:v>98</c:v>
                </c:pt>
                <c:pt idx="1">
                  <c:v>0</c:v>
                </c:pt>
                <c:pt idx="2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881-447B-BD60-9CAF0ED663B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9"/>
        <c:overlap val="-21"/>
        <c:axId val="2023233871"/>
        <c:axId val="2023231375"/>
      </c:barChart>
      <c:catAx>
        <c:axId val="202323387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rgbClr val="003399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2023231375"/>
        <c:crosses val="autoZero"/>
        <c:auto val="1"/>
        <c:lblAlgn val="ctr"/>
        <c:lblOffset val="100"/>
        <c:noMultiLvlLbl val="0"/>
      </c:catAx>
      <c:valAx>
        <c:axId val="2023231375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202323387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ysClr val="windowText" lastClr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339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DC62-4C68-B64A-72884910FD1F}"/>
              </c:ext>
            </c:extLst>
          </c:dPt>
          <c:dPt>
            <c:idx val="1"/>
            <c:invertIfNegative val="0"/>
            <c:bubble3D val="0"/>
            <c:spPr>
              <a:solidFill>
                <a:srgbClr val="0784E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DC62-4C68-B64A-72884910FD1F}"/>
              </c:ext>
            </c:extLst>
          </c:dPt>
          <c:dPt>
            <c:idx val="2"/>
            <c:invertIfNegative val="0"/>
            <c:bubble3D val="0"/>
            <c:spPr>
              <a:solidFill>
                <a:srgbClr val="00339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DC62-4C68-B64A-72884910FD1F}"/>
              </c:ext>
            </c:extLst>
          </c:dPt>
          <c:dPt>
            <c:idx val="3"/>
            <c:invertIfNegative val="0"/>
            <c:bubble3D val="0"/>
            <c:spPr>
              <a:solidFill>
                <a:srgbClr val="0784E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DC62-4C68-B64A-72884910FD1F}"/>
              </c:ext>
            </c:extLst>
          </c:dPt>
          <c:dPt>
            <c:idx val="4"/>
            <c:invertIfNegative val="0"/>
            <c:bubble3D val="0"/>
            <c:spPr>
              <a:solidFill>
                <a:srgbClr val="00339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DC62-4C68-B64A-72884910FD1F}"/>
              </c:ext>
            </c:extLst>
          </c:dPt>
          <c:dPt>
            <c:idx val="5"/>
            <c:invertIfNegative val="0"/>
            <c:bubble3D val="0"/>
            <c:spPr>
              <a:solidFill>
                <a:srgbClr val="0784E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DC62-4C68-B64A-72884910FD1F}"/>
              </c:ext>
            </c:extLst>
          </c:dPt>
          <c:dPt>
            <c:idx val="6"/>
            <c:invertIfNegative val="0"/>
            <c:bubble3D val="0"/>
            <c:spPr>
              <a:solidFill>
                <a:srgbClr val="00339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DC62-4C68-B64A-72884910FD1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Лист1!$B$9:$C$15</c:f>
              <c:strCache>
                <c:ptCount val="7"/>
                <c:pt idx="0">
                  <c:v>08.00.00 Техника и технологии строительства</c:v>
                </c:pt>
                <c:pt idx="1">
                  <c:v>18.00.00 Химические технологии</c:v>
                </c:pt>
                <c:pt idx="2">
                  <c:v>11.00.00 Электроника, радиотехника и системы связи</c:v>
                </c:pt>
                <c:pt idx="3">
                  <c:v>10.00.00 Информационная безопасность</c:v>
                </c:pt>
                <c:pt idx="4">
                  <c:v>13.00.00 Электро- и теплоэнергетика</c:v>
                </c:pt>
                <c:pt idx="5">
                  <c:v>09.00.00 Информатика и вычислительная техника</c:v>
                </c:pt>
                <c:pt idx="6">
                  <c:v>15.00.00 Машиностроение</c:v>
                </c:pt>
              </c:strCache>
            </c:strRef>
          </c:cat>
          <c:val>
            <c:numRef>
              <c:f>Лист1!$G$9:$G$15</c:f>
              <c:numCache>
                <c:formatCode>General</c:formatCode>
                <c:ptCount val="7"/>
                <c:pt idx="0">
                  <c:v>44</c:v>
                </c:pt>
                <c:pt idx="1">
                  <c:v>55</c:v>
                </c:pt>
                <c:pt idx="2">
                  <c:v>80</c:v>
                </c:pt>
                <c:pt idx="3">
                  <c:v>84</c:v>
                </c:pt>
                <c:pt idx="4">
                  <c:v>86</c:v>
                </c:pt>
                <c:pt idx="5">
                  <c:v>106</c:v>
                </c:pt>
                <c:pt idx="6">
                  <c:v>199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C62-4C68-B64A-72884910FD1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5"/>
        <c:axId val="172479679"/>
        <c:axId val="549347583"/>
      </c:barChart>
      <c:catAx>
        <c:axId val="17247967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549347583"/>
        <c:crosses val="autoZero"/>
        <c:auto val="1"/>
        <c:lblAlgn val="ctr"/>
        <c:lblOffset val="100"/>
        <c:noMultiLvlLbl val="0"/>
      </c:catAx>
      <c:valAx>
        <c:axId val="549347583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7247967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4"/>
          <c:order val="4"/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784E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F3BD-401D-97D2-149E13336941}"/>
              </c:ext>
            </c:extLst>
          </c:dPt>
          <c:dPt>
            <c:idx val="1"/>
            <c:invertIfNegative val="0"/>
            <c:bubble3D val="0"/>
            <c:spPr>
              <a:solidFill>
                <a:srgbClr val="00339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F3BD-401D-97D2-149E13336941}"/>
              </c:ext>
            </c:extLst>
          </c:dPt>
          <c:dPt>
            <c:idx val="2"/>
            <c:invertIfNegative val="0"/>
            <c:bubble3D val="0"/>
            <c:spPr>
              <a:solidFill>
                <a:srgbClr val="0784E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F3BD-401D-97D2-149E13336941}"/>
              </c:ext>
            </c:extLst>
          </c:dPt>
          <c:dPt>
            <c:idx val="3"/>
            <c:invertIfNegative val="0"/>
            <c:bubble3D val="0"/>
            <c:spPr>
              <a:solidFill>
                <a:srgbClr val="00339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F3BD-401D-97D2-149E13336941}"/>
              </c:ext>
            </c:extLst>
          </c:dPt>
          <c:dPt>
            <c:idx val="4"/>
            <c:invertIfNegative val="0"/>
            <c:bubble3D val="0"/>
            <c:spPr>
              <a:solidFill>
                <a:srgbClr val="0784E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F3BD-401D-97D2-149E13336941}"/>
              </c:ext>
            </c:extLst>
          </c:dPt>
          <c:dPt>
            <c:idx val="5"/>
            <c:invertIfNegative val="0"/>
            <c:bubble3D val="0"/>
            <c:spPr>
              <a:solidFill>
                <a:srgbClr val="00339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F3BD-401D-97D2-149E13336941}"/>
              </c:ext>
            </c:extLst>
          </c:dPt>
          <c:dPt>
            <c:idx val="6"/>
            <c:invertIfNegative val="0"/>
            <c:bubble3D val="0"/>
            <c:spPr>
              <a:solidFill>
                <a:srgbClr val="0784E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F3BD-401D-97D2-149E1333694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Лист1!$B$19:$B$25</c:f>
              <c:strCache>
                <c:ptCount val="7"/>
                <c:pt idx="0">
                  <c:v>11.00.00 Электроника, радиотехника и системы связи</c:v>
                </c:pt>
                <c:pt idx="1">
                  <c:v>18.00.00 Химические технологии</c:v>
                </c:pt>
                <c:pt idx="2">
                  <c:v>22.00.00 Технологии материалов</c:v>
                </c:pt>
                <c:pt idx="3">
                  <c:v>08.00.00 Техника и технологии строительства</c:v>
                </c:pt>
                <c:pt idx="4">
                  <c:v>13.00.00 Электро- и теплоэнергетика</c:v>
                </c:pt>
                <c:pt idx="5">
                  <c:v>15.00.00 Машиностроение</c:v>
                </c:pt>
                <c:pt idx="6">
                  <c:v>09.00.00 Информатика и вычислительная техника</c:v>
                </c:pt>
              </c:strCache>
            </c:strRef>
          </c:cat>
          <c:val>
            <c:numRef>
              <c:f>Лист1!$G$19:$G$25</c:f>
              <c:numCache>
                <c:formatCode>General</c:formatCode>
                <c:ptCount val="7"/>
                <c:pt idx="0">
                  <c:v>10</c:v>
                </c:pt>
                <c:pt idx="1">
                  <c:v>11</c:v>
                </c:pt>
                <c:pt idx="2">
                  <c:v>11</c:v>
                </c:pt>
                <c:pt idx="3">
                  <c:v>13</c:v>
                </c:pt>
                <c:pt idx="4">
                  <c:v>21</c:v>
                </c:pt>
                <c:pt idx="5">
                  <c:v>22</c:v>
                </c:pt>
                <c:pt idx="6">
                  <c:v>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3BD-401D-97D2-149E1333694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5"/>
        <c:axId val="329926767"/>
        <c:axId val="549356319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ru-RU"/>
                    </a:p>
                  </c:txPr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Лист1!$B$19:$B$25</c15:sqref>
                        </c15:formulaRef>
                      </c:ext>
                    </c:extLst>
                    <c:strCache>
                      <c:ptCount val="7"/>
                      <c:pt idx="0">
                        <c:v>11.00.00 Электроника, радиотехника и системы связи</c:v>
                      </c:pt>
                      <c:pt idx="1">
                        <c:v>18.00.00 Химические технологии</c:v>
                      </c:pt>
                      <c:pt idx="2">
                        <c:v>22.00.00 Технологии материалов</c:v>
                      </c:pt>
                      <c:pt idx="3">
                        <c:v>08.00.00 Техника и технологии строительства</c:v>
                      </c:pt>
                      <c:pt idx="4">
                        <c:v>13.00.00 Электро- и теплоэнергетика</c:v>
                      </c:pt>
                      <c:pt idx="5">
                        <c:v>15.00.00 Машиностроение</c:v>
                      </c:pt>
                      <c:pt idx="6">
                        <c:v>09.00.00 Информатика и вычислительная техника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Лист1!$C$19:$C$25</c15:sqref>
                        </c15:formulaRef>
                      </c:ext>
                    </c:extLst>
                    <c:numCache>
                      <c:formatCode>General</c:formatCode>
                      <c:ptCount val="7"/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1-F3BD-401D-97D2-149E13336941}"/>
                  </c:ext>
                </c:extLst>
              </c15:ser>
            </c15:filteredBarSeries>
            <c15:filteredBarSeries>
              <c15:ser>
                <c:idx val="1"/>
                <c:order val="1"/>
                <c:spPr>
                  <a:solidFill>
                    <a:schemeClr val="accent2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ru-RU"/>
                    </a:p>
                  </c:txPr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Лист1!$B$19:$B$25</c15:sqref>
                        </c15:formulaRef>
                      </c:ext>
                    </c:extLst>
                    <c:strCache>
                      <c:ptCount val="7"/>
                      <c:pt idx="0">
                        <c:v>11.00.00 Электроника, радиотехника и системы связи</c:v>
                      </c:pt>
                      <c:pt idx="1">
                        <c:v>18.00.00 Химические технологии</c:v>
                      </c:pt>
                      <c:pt idx="2">
                        <c:v>22.00.00 Технологии материалов</c:v>
                      </c:pt>
                      <c:pt idx="3">
                        <c:v>08.00.00 Техника и технологии строительства</c:v>
                      </c:pt>
                      <c:pt idx="4">
                        <c:v>13.00.00 Электро- и теплоэнергетика</c:v>
                      </c:pt>
                      <c:pt idx="5">
                        <c:v>15.00.00 Машиностроение</c:v>
                      </c:pt>
                      <c:pt idx="6">
                        <c:v>09.00.00 Информатика и вычислительная техника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Лист1!$D$19:$D$25</c15:sqref>
                        </c15:formulaRef>
                      </c:ext>
                    </c:extLst>
                    <c:numCache>
                      <c:formatCode>General</c:formatCode>
                      <c:ptCount val="7"/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2-F3BD-401D-97D2-149E13336941}"/>
                  </c:ext>
                </c:extLst>
              </c15:ser>
            </c15:filteredBarSeries>
            <c15:filteredBarSeries>
              <c15:ser>
                <c:idx val="2"/>
                <c:order val="2"/>
                <c:spPr>
                  <a:solidFill>
                    <a:schemeClr val="accent3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ru-RU"/>
                    </a:p>
                  </c:txPr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Лист1!$B$19:$B$25</c15:sqref>
                        </c15:formulaRef>
                      </c:ext>
                    </c:extLst>
                    <c:strCache>
                      <c:ptCount val="7"/>
                      <c:pt idx="0">
                        <c:v>11.00.00 Электроника, радиотехника и системы связи</c:v>
                      </c:pt>
                      <c:pt idx="1">
                        <c:v>18.00.00 Химические технологии</c:v>
                      </c:pt>
                      <c:pt idx="2">
                        <c:v>22.00.00 Технологии материалов</c:v>
                      </c:pt>
                      <c:pt idx="3">
                        <c:v>08.00.00 Техника и технологии строительства</c:v>
                      </c:pt>
                      <c:pt idx="4">
                        <c:v>13.00.00 Электро- и теплоэнергетика</c:v>
                      </c:pt>
                      <c:pt idx="5">
                        <c:v>15.00.00 Машиностроение</c:v>
                      </c:pt>
                      <c:pt idx="6">
                        <c:v>09.00.00 Информатика и вычислительная техника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Лист1!$E$19:$E$25</c15:sqref>
                        </c15:formulaRef>
                      </c:ext>
                    </c:extLst>
                    <c:numCache>
                      <c:formatCode>General</c:formatCode>
                      <c:ptCount val="7"/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3-F3BD-401D-97D2-149E13336941}"/>
                  </c:ext>
                </c:extLst>
              </c15:ser>
            </c15:filteredBarSeries>
            <c15:filteredBarSeries>
              <c15:ser>
                <c:idx val="3"/>
                <c:order val="3"/>
                <c:spPr>
                  <a:solidFill>
                    <a:schemeClr val="accent4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ru-RU"/>
                    </a:p>
                  </c:txPr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Лист1!$B$19:$B$25</c15:sqref>
                        </c15:formulaRef>
                      </c:ext>
                    </c:extLst>
                    <c:strCache>
                      <c:ptCount val="7"/>
                      <c:pt idx="0">
                        <c:v>11.00.00 Электроника, радиотехника и системы связи</c:v>
                      </c:pt>
                      <c:pt idx="1">
                        <c:v>18.00.00 Химические технологии</c:v>
                      </c:pt>
                      <c:pt idx="2">
                        <c:v>22.00.00 Технологии материалов</c:v>
                      </c:pt>
                      <c:pt idx="3">
                        <c:v>08.00.00 Техника и технологии строительства</c:v>
                      </c:pt>
                      <c:pt idx="4">
                        <c:v>13.00.00 Электро- и теплоэнергетика</c:v>
                      </c:pt>
                      <c:pt idx="5">
                        <c:v>15.00.00 Машиностроение</c:v>
                      </c:pt>
                      <c:pt idx="6">
                        <c:v>09.00.00 Информатика и вычислительная техника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Лист1!$F$19:$F$25</c15:sqref>
                        </c15:formulaRef>
                      </c:ext>
                    </c:extLst>
                    <c:numCache>
                      <c:formatCode>General</c:formatCode>
                      <c:ptCount val="7"/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4-F3BD-401D-97D2-149E13336941}"/>
                  </c:ext>
                </c:extLst>
              </c15:ser>
            </c15:filteredBarSeries>
          </c:ext>
        </c:extLst>
      </c:barChart>
      <c:catAx>
        <c:axId val="32992676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549356319"/>
        <c:crosses val="autoZero"/>
        <c:auto val="1"/>
        <c:lblAlgn val="ctr"/>
        <c:lblOffset val="100"/>
        <c:noMultiLvlLbl val="0"/>
      </c:catAx>
      <c:valAx>
        <c:axId val="549356319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32992676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v>Кол-во целевых мест, всего</c:v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3399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880B-4A74-946B-55D615832E8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график!$L$3:$L$5</c:f>
              <c:strCache>
                <c:ptCount val="3"/>
                <c:pt idx="0">
                  <c:v>Бакалавриат</c:v>
                </c:pt>
                <c:pt idx="1">
                  <c:v>Специалитет</c:v>
                </c:pt>
                <c:pt idx="2">
                  <c:v>Магистратура</c:v>
                </c:pt>
              </c:strCache>
            </c:strRef>
          </c:cat>
          <c:val>
            <c:numRef>
              <c:f>график!$S$3:$S$5</c:f>
              <c:numCache>
                <c:formatCode>General</c:formatCode>
                <c:ptCount val="3"/>
                <c:pt idx="0">
                  <c:v>933</c:v>
                </c:pt>
                <c:pt idx="1">
                  <c:v>231</c:v>
                </c:pt>
                <c:pt idx="2">
                  <c:v>261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80B-4A74-946B-55D615832E80}"/>
            </c:ext>
          </c:extLst>
        </c:ser>
        <c:ser>
          <c:idx val="1"/>
          <c:order val="1"/>
          <c:tx>
            <c:v>Кол-во детализированных мест</c:v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график!$L$3:$L$5</c:f>
              <c:strCache>
                <c:ptCount val="3"/>
                <c:pt idx="0">
                  <c:v>Бакалавриат</c:v>
                </c:pt>
                <c:pt idx="1">
                  <c:v>Специалитет</c:v>
                </c:pt>
                <c:pt idx="2">
                  <c:v>Магистратура</c:v>
                </c:pt>
              </c:strCache>
            </c:strRef>
          </c:cat>
          <c:val>
            <c:numRef>
              <c:f>график!$T$3:$T$5</c:f>
              <c:numCache>
                <c:formatCode>General</c:formatCode>
                <c:ptCount val="3"/>
                <c:pt idx="0">
                  <c:v>608</c:v>
                </c:pt>
                <c:pt idx="1">
                  <c:v>156</c:v>
                </c:pt>
                <c:pt idx="2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80B-4A74-946B-55D615832E8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188189151"/>
        <c:axId val="1179805999"/>
      </c:barChart>
      <c:catAx>
        <c:axId val="118818915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5875" cap="flat" cmpd="sng" algn="ctr">
            <a:solidFill>
              <a:srgbClr val="003399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1179805999"/>
        <c:crosses val="autoZero"/>
        <c:auto val="1"/>
        <c:lblAlgn val="ctr"/>
        <c:lblOffset val="100"/>
        <c:noMultiLvlLbl val="0"/>
      </c:catAx>
      <c:valAx>
        <c:axId val="1179805999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18818915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график!$L$43:$L$49</c:f>
              <c:strCache>
                <c:ptCount val="7"/>
                <c:pt idx="0">
                  <c:v>15.03.05 Конструкторско-технологическое обеспечение машиностроительных производств</c:v>
                </c:pt>
                <c:pt idx="1">
                  <c:v>18.03.01 Химическая технология</c:v>
                </c:pt>
                <c:pt idx="2">
                  <c:v>02.03.02 Фундаментальная информатика и информационные технологии</c:v>
                </c:pt>
                <c:pt idx="3">
                  <c:v>09.03.04 Программная инженерия</c:v>
                </c:pt>
                <c:pt idx="4">
                  <c:v>13.03.02 Электроэнергетика и электротехника</c:v>
                </c:pt>
                <c:pt idx="5">
                  <c:v>09.03.01 Информатика и вычислительная техника</c:v>
                </c:pt>
                <c:pt idx="6">
                  <c:v>10.03.01 Информационная безопасность</c:v>
                </c:pt>
              </c:strCache>
            </c:strRef>
          </c:cat>
          <c:val>
            <c:numRef>
              <c:f>график!$M$43:$M$49</c:f>
              <c:numCache>
                <c:formatCode>General</c:formatCode>
                <c:ptCount val="7"/>
                <c:pt idx="0">
                  <c:v>6</c:v>
                </c:pt>
                <c:pt idx="1">
                  <c:v>6</c:v>
                </c:pt>
                <c:pt idx="2">
                  <c:v>9</c:v>
                </c:pt>
                <c:pt idx="3">
                  <c:v>10</c:v>
                </c:pt>
                <c:pt idx="4">
                  <c:v>13</c:v>
                </c:pt>
                <c:pt idx="5">
                  <c:v>15</c:v>
                </c:pt>
                <c:pt idx="6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C04-414F-B165-1FC854804FF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249738191"/>
        <c:axId val="1311609279"/>
      </c:barChart>
      <c:catAx>
        <c:axId val="124973819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1311609279"/>
        <c:crosses val="autoZero"/>
        <c:auto val="1"/>
        <c:lblAlgn val="ctr"/>
        <c:lblOffset val="100"/>
        <c:noMultiLvlLbl val="0"/>
      </c:catAx>
      <c:valAx>
        <c:axId val="1311609279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24973819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40903" cy="34489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75500" y="0"/>
            <a:ext cx="4340903" cy="34489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136535-DCAA-4738-97B0-BF32E4BD2A00}" type="datetimeFigureOut">
              <a:rPr lang="ru-RU" smtClean="0"/>
              <a:pPr/>
              <a:t>13.05.2025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542172"/>
            <a:ext cx="4340903" cy="34489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75500" y="6542172"/>
            <a:ext cx="4340903" cy="34489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767401-09D0-4E15-BFDC-B69A2505146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20284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AE59F167-BB46-4120-82BF-B19A21222DD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340903" cy="345991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5A3C1574-8814-4656-BFA9-89ECFADF36E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675500" y="0"/>
            <a:ext cx="4340903" cy="345991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fld id="{4312A522-83BB-4E14-89AD-73C688C87488}" type="datetimeFigureOut">
              <a:rPr lang="ru-RU"/>
              <a:pPr>
                <a:defRPr/>
              </a:pPr>
              <a:t>13.05.2025</a:t>
            </a:fld>
            <a:endParaRPr lang="ru-RU" dirty="0"/>
          </a:p>
        </p:txBody>
      </p:sp>
      <p:sp>
        <p:nvSpPr>
          <p:cNvPr id="4" name="Образ слайда 3">
            <a:extLst>
              <a:ext uri="{FF2B5EF4-FFF2-40B4-BE49-F238E27FC236}">
                <a16:creationId xmlns:a16="http://schemas.microsoft.com/office/drawing/2014/main" id="{9E4ED51E-DEB8-4849-B1D7-01106CE6406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943225" y="860425"/>
            <a:ext cx="4132263" cy="2325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06" tIns="48303" rIns="96606" bIns="48303" rtlCol="0" anchor="ctr"/>
          <a:lstStyle/>
          <a:p>
            <a:pPr lvl="0"/>
            <a:endParaRPr lang="ru-RU" noProof="0" dirty="0"/>
          </a:p>
        </p:txBody>
      </p:sp>
      <p:sp>
        <p:nvSpPr>
          <p:cNvPr id="5" name="Заметки 4">
            <a:extLst>
              <a:ext uri="{FF2B5EF4-FFF2-40B4-BE49-F238E27FC236}">
                <a16:creationId xmlns:a16="http://schemas.microsoft.com/office/drawing/2014/main" id="{15F2BECD-A09F-4B74-9741-23F7EDDC44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002103" y="3314745"/>
            <a:ext cx="8014509" cy="2712261"/>
          </a:xfrm>
          <a:prstGeom prst="rect">
            <a:avLst/>
          </a:prstGeom>
        </p:spPr>
        <p:txBody>
          <a:bodyPr vert="horz" lIns="96606" tIns="48303" rIns="96606" bIns="48303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F407A6C-1C50-45F6-9CDD-7FC3AF1C4E3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6542172"/>
            <a:ext cx="4340903" cy="345991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AF80472-E33A-44D0-8F03-CF901CEE9D9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675500" y="6542172"/>
            <a:ext cx="4340903" cy="345991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fld id="{754997EB-421C-4896-994A-C84DEA9AC42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6676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54997EB-421C-4896-994A-C84DEA9AC428}" type="slidenum">
              <a:rPr lang="ru-RU" smtClean="0"/>
              <a:pPr>
                <a:defRPr/>
              </a:pPr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6668255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4997EB-421C-4896-994A-C84DEA9AC428}" type="slidenum">
              <a:rPr kumimoji="0" lang="ru-RU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ru-RU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3051897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4997EB-421C-4896-994A-C84DEA9AC428}" type="slidenum">
              <a:rPr kumimoji="0" lang="ru-RU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ru-RU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9025634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4997EB-421C-4896-994A-C84DEA9AC428}" type="slidenum">
              <a:rPr kumimoji="0" lang="ru-RU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ru-RU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2933460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4997EB-421C-4896-994A-C84DEA9AC428}" type="slidenum">
              <a:rPr kumimoji="0" lang="ru-RU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ru-RU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2281800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54997EB-421C-4896-994A-C84DEA9AC428}" type="slidenum">
              <a:rPr lang="ru-RU" smtClean="0"/>
              <a:pPr>
                <a:defRPr/>
              </a:pPr>
              <a:t>14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6767651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4997EB-421C-4896-994A-C84DEA9AC428}" type="slidenum">
              <a:rPr lang="ru-RU" smtClean="0"/>
              <a:pPr>
                <a:defRPr/>
              </a:pPr>
              <a:t>15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063402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4997EB-421C-4896-994A-C84DEA9AC428}" type="slidenum">
              <a:rPr lang="ru-RU" smtClean="0"/>
              <a:pPr>
                <a:defRPr/>
              </a:pPr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401112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4997EB-421C-4896-994A-C84DEA9AC428}" type="slidenum">
              <a:rPr lang="ru-RU" smtClean="0"/>
              <a:pPr>
                <a:defRPr/>
              </a:pPr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196377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4997EB-421C-4896-994A-C84DEA9AC428}" type="slidenum">
              <a:rPr lang="ru-RU" smtClean="0"/>
              <a:pPr>
                <a:defRPr/>
              </a:pPr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532940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4997EB-421C-4896-994A-C84DEA9AC428}" type="slidenum">
              <a:rPr kumimoji="0" lang="ru-RU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ru-RU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298569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4997EB-421C-4896-994A-C84DEA9AC428}" type="slidenum">
              <a:rPr kumimoji="0" lang="ru-RU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ru-RU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072884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4997EB-421C-4896-994A-C84DEA9AC428}" type="slidenum">
              <a:rPr lang="ru-RU" smtClean="0"/>
              <a:pPr>
                <a:defRPr/>
              </a:pPr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71716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4997EB-421C-4896-994A-C84DEA9AC428}" type="slidenum">
              <a:rPr lang="ru-RU" smtClean="0"/>
              <a:pPr>
                <a:defRPr/>
              </a:pPr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190383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4997EB-421C-4896-994A-C84DEA9AC428}" type="slidenum">
              <a:rPr kumimoji="0" lang="ru-RU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ru-RU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459562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Титульный слайд">
    <p:bg>
      <p:bgPr>
        <a:solidFill>
          <a:srgbClr val="1D347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42168E75-EF37-468D-A6EC-4772662A6B89}"/>
              </a:ext>
            </a:extLst>
          </p:cNvPr>
          <p:cNvCxnSpPr>
            <a:cxnSpLocks/>
          </p:cNvCxnSpPr>
          <p:nvPr userDrawn="1"/>
        </p:nvCxnSpPr>
        <p:spPr>
          <a:xfrm>
            <a:off x="334964" y="3478213"/>
            <a:ext cx="1152207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8">
            <a:extLst>
              <a:ext uri="{FF2B5EF4-FFF2-40B4-BE49-F238E27FC236}">
                <a16:creationId xmlns:a16="http://schemas.microsoft.com/office/drawing/2014/main" id="{6295037B-610F-4843-946A-B43D6FD103AD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9007476" y="106363"/>
            <a:ext cx="2971800" cy="996950"/>
            <a:chOff x="9006840" y="106681"/>
            <a:chExt cx="2971799" cy="996314"/>
          </a:xfrm>
        </p:grpSpPr>
        <p:pic>
          <p:nvPicPr>
            <p:cNvPr id="11" name="Рисунок 9">
              <a:extLst>
                <a:ext uri="{FF2B5EF4-FFF2-40B4-BE49-F238E27FC236}">
                  <a16:creationId xmlns:a16="http://schemas.microsoft.com/office/drawing/2014/main" id="{EA553350-E61C-431A-86F3-FEC44211774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5933" t="18134" r="2547" b="17635"/>
            <a:stretch>
              <a:fillRect/>
            </a:stretch>
          </p:blipFill>
          <p:spPr bwMode="auto">
            <a:xfrm>
              <a:off x="9006840" y="106681"/>
              <a:ext cx="1939290" cy="9963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Рисунок 10">
              <a:extLst>
                <a:ext uri="{FF2B5EF4-FFF2-40B4-BE49-F238E27FC236}">
                  <a16:creationId xmlns:a16="http://schemas.microsoft.com/office/drawing/2014/main" id="{8633B6B8-6D69-48F7-B35C-9DA8D7999AC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635" t="18134" r="59610" b="17635"/>
            <a:stretch>
              <a:fillRect/>
            </a:stretch>
          </p:blipFill>
          <p:spPr bwMode="auto">
            <a:xfrm>
              <a:off x="10946130" y="106681"/>
              <a:ext cx="1032509" cy="9963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" name="Title 1">
            <a:extLst>
              <a:ext uri="{FF2B5EF4-FFF2-40B4-BE49-F238E27FC236}">
                <a16:creationId xmlns:a16="http://schemas.microsoft.com/office/drawing/2014/main" id="{07BAD287-1F46-46F8-BCCE-7EBF342DC7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4964" y="1268414"/>
            <a:ext cx="11522075" cy="2176462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6399" b="1" spc="-133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88F230A-27A7-4976-8BFD-EE3BD5BCB1C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4963" y="5045530"/>
            <a:ext cx="5516562" cy="796470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Текст 2">
            <a:extLst>
              <a:ext uri="{FF2B5EF4-FFF2-40B4-BE49-F238E27FC236}">
                <a16:creationId xmlns:a16="http://schemas.microsoft.com/office/drawing/2014/main" id="{DD00367B-575F-4163-B3A6-6D320E002A1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34963" y="3510189"/>
            <a:ext cx="11522074" cy="1155245"/>
          </a:xfrm>
        </p:spPr>
        <p:txBody>
          <a:bodyPr>
            <a:normAutofit/>
          </a:bodyPr>
          <a:lstStyle>
            <a:lvl1pPr marL="0" indent="0">
              <a:buNone/>
              <a:defRPr sz="3199">
                <a:solidFill>
                  <a:schemeClr val="bg1"/>
                </a:solidFill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Текст 2">
            <a:extLst>
              <a:ext uri="{FF2B5EF4-FFF2-40B4-BE49-F238E27FC236}">
                <a16:creationId xmlns:a16="http://schemas.microsoft.com/office/drawing/2014/main" id="{02FAC9B7-D54D-4CFF-908F-B98B1333F05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34963" y="5872620"/>
            <a:ext cx="5516562" cy="328157"/>
          </a:xfrm>
        </p:spPr>
        <p:txBody>
          <a:bodyPr>
            <a:normAutofit/>
          </a:bodyPr>
          <a:lstStyle>
            <a:lvl1pPr marL="0" indent="0">
              <a:buNone/>
              <a:defRPr sz="1866">
                <a:solidFill>
                  <a:schemeClr val="bg1"/>
                </a:solidFill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31771196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AD60BA48-FDAE-4A9B-9A32-6F4D462CB5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Нижний колонтитул 3">
            <a:extLst>
              <a:ext uri="{FF2B5EF4-FFF2-40B4-BE49-F238E27FC236}">
                <a16:creationId xmlns:a16="http://schemas.microsoft.com/office/drawing/2014/main" id="{B94D8F64-2DB1-42EA-9C93-0F8D5DD5897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6692901" y="6356350"/>
            <a:ext cx="4743450" cy="3127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Министерство науки и высшего образования Российской Федерации </a:t>
            </a:r>
          </a:p>
        </p:txBody>
      </p:sp>
      <p:sp>
        <p:nvSpPr>
          <p:cNvPr id="4" name="Номер слайда 4">
            <a:extLst>
              <a:ext uri="{FF2B5EF4-FFF2-40B4-BE49-F238E27FC236}">
                <a16:creationId xmlns:a16="http://schemas.microsoft.com/office/drawing/2014/main" id="{7F9223E4-3D2D-4C89-9531-A4C49529D18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E4D192-987C-4F06-BA91-2387C71CF37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35697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вал 6">
            <a:extLst>
              <a:ext uri="{FF2B5EF4-FFF2-40B4-BE49-F238E27FC236}">
                <a16:creationId xmlns:a16="http://schemas.microsoft.com/office/drawing/2014/main" id="{7157610B-8F18-487A-8482-B06E2A16AF7D}"/>
              </a:ext>
            </a:extLst>
          </p:cNvPr>
          <p:cNvSpPr/>
          <p:nvPr userDrawn="1"/>
        </p:nvSpPr>
        <p:spPr>
          <a:xfrm>
            <a:off x="1682751" y="2286000"/>
            <a:ext cx="914400" cy="914400"/>
          </a:xfrm>
          <a:prstGeom prst="ellipse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332" b="1" dirty="0"/>
              <a:t>1</a:t>
            </a:r>
          </a:p>
        </p:txBody>
      </p:sp>
      <p:sp>
        <p:nvSpPr>
          <p:cNvPr id="8" name="Овал 7">
            <a:extLst>
              <a:ext uri="{FF2B5EF4-FFF2-40B4-BE49-F238E27FC236}">
                <a16:creationId xmlns:a16="http://schemas.microsoft.com/office/drawing/2014/main" id="{96228E82-CCE3-4163-ACA2-0FB32BA72B53}"/>
              </a:ext>
            </a:extLst>
          </p:cNvPr>
          <p:cNvSpPr/>
          <p:nvPr userDrawn="1"/>
        </p:nvSpPr>
        <p:spPr>
          <a:xfrm>
            <a:off x="5649914" y="2286000"/>
            <a:ext cx="912812" cy="914400"/>
          </a:xfrm>
          <a:prstGeom prst="ellipse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332" b="1" dirty="0"/>
              <a:t>2</a:t>
            </a:r>
          </a:p>
        </p:txBody>
      </p:sp>
      <p:sp>
        <p:nvSpPr>
          <p:cNvPr id="9" name="Овал 8">
            <a:extLst>
              <a:ext uri="{FF2B5EF4-FFF2-40B4-BE49-F238E27FC236}">
                <a16:creationId xmlns:a16="http://schemas.microsoft.com/office/drawing/2014/main" id="{47F062DC-1D71-4D85-B100-BCACA1A961D5}"/>
              </a:ext>
            </a:extLst>
          </p:cNvPr>
          <p:cNvSpPr/>
          <p:nvPr userDrawn="1"/>
        </p:nvSpPr>
        <p:spPr>
          <a:xfrm>
            <a:off x="9599613" y="2286000"/>
            <a:ext cx="914400" cy="914400"/>
          </a:xfrm>
          <a:prstGeom prst="ellipse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332" b="1" dirty="0"/>
              <a:t>3</a:t>
            </a:r>
          </a:p>
        </p:txBody>
      </p:sp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AD60BA48-FDAE-4A9B-9A32-6F4D462CB5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395A05C-7E1F-4C9F-9FA9-B671B52EB3F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34963" y="3568823"/>
            <a:ext cx="3600449" cy="2631952"/>
          </a:xfrm>
          <a:noFill/>
          <a:ln>
            <a:noFill/>
          </a:ln>
        </p:spPr>
        <p:style>
          <a:lnRef idx="1">
            <a:schemeClr val="accent3">
              <a:alpha val="90000"/>
              <a:hueOff val="0"/>
              <a:satOff val="0"/>
              <a:lumOff val="0"/>
              <a:alphaOff val="0"/>
            </a:schemeClr>
          </a:lnRef>
          <a:fillRef idx="2">
            <a:schemeClr val="accent3">
              <a:alpha val="90000"/>
              <a:hueOff val="0"/>
              <a:satOff val="0"/>
              <a:lumOff val="0"/>
              <a:alphaOff val="0"/>
            </a:schemeClr>
          </a:fillRef>
          <a:effectRef idx="1">
            <a:schemeClr val="accent3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lIns="72000" tIns="65024" rIns="72000" bIns="65024" spcCol="1270">
            <a:noAutofit/>
          </a:bodyPr>
          <a:lstStyle>
            <a:lvl1pPr marL="0" indent="0" algn="ctr">
              <a:buNone/>
              <a:defRPr lang="ru-RU" sz="2666" dirty="0">
                <a:ea typeface="+mn-ea"/>
                <a:cs typeface="Times New Roman" panose="02020603050405020304" pitchFamily="18" charset="0"/>
              </a:defRPr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3" name="Текст 2">
            <a:extLst>
              <a:ext uri="{FF2B5EF4-FFF2-40B4-BE49-F238E27FC236}">
                <a16:creationId xmlns:a16="http://schemas.microsoft.com/office/drawing/2014/main" id="{174AD442-3686-4D4D-8F12-9751E195F26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1898" y="3568823"/>
            <a:ext cx="3600449" cy="2631952"/>
          </a:xfrm>
          <a:noFill/>
          <a:ln>
            <a:noFill/>
          </a:ln>
        </p:spPr>
        <p:style>
          <a:lnRef idx="1">
            <a:schemeClr val="accent3">
              <a:alpha val="90000"/>
              <a:hueOff val="0"/>
              <a:satOff val="0"/>
              <a:lumOff val="0"/>
              <a:alphaOff val="0"/>
            </a:schemeClr>
          </a:lnRef>
          <a:fillRef idx="2">
            <a:schemeClr val="accent3">
              <a:alpha val="90000"/>
              <a:hueOff val="0"/>
              <a:satOff val="0"/>
              <a:lumOff val="0"/>
              <a:alphaOff val="0"/>
            </a:schemeClr>
          </a:fillRef>
          <a:effectRef idx="1">
            <a:schemeClr val="accent3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lIns="72000" tIns="65024" rIns="72000" bIns="65024" spcCol="1270">
            <a:noAutofit/>
          </a:bodyPr>
          <a:lstStyle>
            <a:lvl1pPr marL="0" indent="0" algn="ctr">
              <a:buNone/>
              <a:defRPr lang="ru-RU" sz="2666" dirty="0">
                <a:ea typeface="+mn-ea"/>
                <a:cs typeface="Times New Roman" panose="02020603050405020304" pitchFamily="18" charset="0"/>
              </a:defRPr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4" name="Текст 2">
            <a:extLst>
              <a:ext uri="{FF2B5EF4-FFF2-40B4-BE49-F238E27FC236}">
                <a16:creationId xmlns:a16="http://schemas.microsoft.com/office/drawing/2014/main" id="{DCE5248F-4B40-47A3-92AD-A5D482519BD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256589" y="3568823"/>
            <a:ext cx="3600449" cy="2631952"/>
          </a:xfrm>
          <a:noFill/>
          <a:ln>
            <a:noFill/>
          </a:ln>
        </p:spPr>
        <p:style>
          <a:lnRef idx="1">
            <a:schemeClr val="accent3">
              <a:alpha val="90000"/>
              <a:hueOff val="0"/>
              <a:satOff val="0"/>
              <a:lumOff val="0"/>
              <a:alphaOff val="0"/>
            </a:schemeClr>
          </a:lnRef>
          <a:fillRef idx="2">
            <a:schemeClr val="accent3">
              <a:alpha val="90000"/>
              <a:hueOff val="0"/>
              <a:satOff val="0"/>
              <a:lumOff val="0"/>
              <a:alphaOff val="0"/>
            </a:schemeClr>
          </a:fillRef>
          <a:effectRef idx="1">
            <a:schemeClr val="accent3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lIns="72000" tIns="65024" rIns="72000" bIns="65024" spcCol="1270">
            <a:noAutofit/>
          </a:bodyPr>
          <a:lstStyle>
            <a:lvl1pPr marL="0" indent="0" algn="ctr">
              <a:buNone/>
              <a:defRPr lang="ru-RU" sz="2666" dirty="0">
                <a:ea typeface="+mn-ea"/>
                <a:cs typeface="Times New Roman" panose="02020603050405020304" pitchFamily="18" charset="0"/>
              </a:defRPr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0" name="Нижний колонтитул 3">
            <a:extLst>
              <a:ext uri="{FF2B5EF4-FFF2-40B4-BE49-F238E27FC236}">
                <a16:creationId xmlns:a16="http://schemas.microsoft.com/office/drawing/2014/main" id="{2E8321EC-053A-4293-9D67-55FCF7C48EE0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6692901" y="6356350"/>
            <a:ext cx="4743450" cy="3127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Министерство науки и высшего образования Российской Федерации </a:t>
            </a:r>
          </a:p>
        </p:txBody>
      </p:sp>
      <p:sp>
        <p:nvSpPr>
          <p:cNvPr id="11" name="Номер слайда 4">
            <a:extLst>
              <a:ext uri="{FF2B5EF4-FFF2-40B4-BE49-F238E27FC236}">
                <a16:creationId xmlns:a16="http://schemas.microsoft.com/office/drawing/2014/main" id="{61BDB90A-3A38-4A47-880E-E90EA7CA3E06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20252E-570A-4FF5-8C00-CD8C1F09162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47428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4963" y="1268413"/>
            <a:ext cx="11519999" cy="4932362"/>
          </a:xfrm>
          <a:prstGeom prst="rect">
            <a:avLst/>
          </a:prstGeom>
        </p:spPr>
        <p:txBody>
          <a:bodyPr>
            <a:no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5BAE2CE5-E23D-483C-AE24-5BAAD7818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10" name="Текст 9">
            <a:extLst>
              <a:ext uri="{FF2B5EF4-FFF2-40B4-BE49-F238E27FC236}">
                <a16:creationId xmlns:a16="http://schemas.microsoft.com/office/drawing/2014/main" id="{23CA1D5B-D3FC-4C39-9923-D06BF752C4E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34964" y="6356353"/>
            <a:ext cx="6239456" cy="312737"/>
          </a:xfrm>
        </p:spPr>
        <p:txBody>
          <a:bodyPr anchor="ctr">
            <a:noAutofit/>
          </a:bodyPr>
          <a:lstStyle>
            <a:lvl1pPr marL="0" indent="0">
              <a:buNone/>
              <a:defRPr sz="1333">
                <a:solidFill>
                  <a:schemeClr val="accent4"/>
                </a:solidFill>
              </a:defRPr>
            </a:lvl1pPr>
            <a:lvl2pPr marL="609493" indent="0">
              <a:buNone/>
              <a:defRPr sz="1333"/>
            </a:lvl2pPr>
            <a:lvl3pPr marL="1218987" indent="0">
              <a:buNone/>
              <a:defRPr sz="1333"/>
            </a:lvl3pPr>
            <a:lvl4pPr marL="1828480" indent="0">
              <a:buNone/>
              <a:defRPr sz="1333"/>
            </a:lvl4pPr>
            <a:lvl5pPr marL="2437973" indent="0">
              <a:buNone/>
              <a:defRPr sz="1333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7BA90A3-7C6B-4B50-8FDE-A6F4673D9CA6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Министерство науки и высшего образования Российской Федерации 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41A7C75-0126-44F0-A92F-55776B68244C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F86E55-D9EE-44E7-A1F0-83A51FC3FC9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693558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4965" y="1268413"/>
            <a:ext cx="5694362" cy="4932362"/>
          </a:xfrm>
          <a:prstGeom prst="rect">
            <a:avLst/>
          </a:prstGeom>
        </p:spPr>
        <p:txBody>
          <a:bodyPr>
            <a:no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5BAE2CE5-E23D-483C-AE24-5BAAD7818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id="{F0F83F95-0F59-4A48-9A93-B0D5E969E00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162677" y="1268413"/>
            <a:ext cx="5694362" cy="4932362"/>
          </a:xfrm>
          <a:prstGeom prst="rect">
            <a:avLst/>
          </a:prstGeom>
        </p:spPr>
        <p:txBody>
          <a:bodyPr>
            <a:no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E05D2C1-8768-42A0-ABE6-44B0089A9325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Министерство науки и высшего образования Российской Федерации 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B98756C-E1FD-48E9-9567-AABD97FC5ED0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417951-6D4D-43C8-9ADA-667CC4299A4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609085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4965" y="1268413"/>
            <a:ext cx="5694362" cy="4932362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spcBef>
                <a:spcPts val="1333"/>
              </a:spcBef>
              <a:spcAft>
                <a:spcPts val="800"/>
              </a:spcAft>
              <a:buNone/>
              <a:defRPr sz="2400" b="1"/>
            </a:lvl1pPr>
            <a:lvl2pPr marL="0" indent="0">
              <a:spcBef>
                <a:spcPts val="1333"/>
              </a:spcBef>
              <a:spcAft>
                <a:spcPts val="400"/>
              </a:spcAft>
              <a:buNone/>
              <a:defRPr sz="1866">
                <a:solidFill>
                  <a:schemeClr val="accent4"/>
                </a:solidFill>
              </a:defRPr>
            </a:lvl2pPr>
            <a:lvl3pPr marL="0" indent="0">
              <a:spcBef>
                <a:spcPts val="1333"/>
              </a:spcBef>
              <a:spcAft>
                <a:spcPts val="400"/>
              </a:spcAft>
              <a:buNone/>
              <a:defRPr sz="1866">
                <a:solidFill>
                  <a:schemeClr val="accent4"/>
                </a:solidFill>
              </a:defRPr>
            </a:lvl3pPr>
            <a:lvl4pPr marL="0" indent="0">
              <a:spcBef>
                <a:spcPts val="1333"/>
              </a:spcBef>
              <a:spcAft>
                <a:spcPts val="400"/>
              </a:spcAft>
              <a:buNone/>
              <a:defRPr sz="1866">
                <a:solidFill>
                  <a:schemeClr val="accent4"/>
                </a:solidFill>
              </a:defRPr>
            </a:lvl4pPr>
            <a:lvl5pPr marL="0" indent="0">
              <a:spcBef>
                <a:spcPts val="1333"/>
              </a:spcBef>
              <a:spcAft>
                <a:spcPts val="400"/>
              </a:spcAft>
              <a:buNone/>
              <a:defRPr sz="1866">
                <a:solidFill>
                  <a:schemeClr val="accent4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5BAE2CE5-E23D-483C-AE24-5BAAD7818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id="{F0F83F95-0F59-4A48-9A93-B0D5E969E00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162677" y="1268413"/>
            <a:ext cx="5694362" cy="4932362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spcBef>
                <a:spcPts val="1333"/>
              </a:spcBef>
              <a:spcAft>
                <a:spcPts val="800"/>
              </a:spcAft>
              <a:buNone/>
              <a:defRPr sz="2400" b="1"/>
            </a:lvl1pPr>
            <a:lvl2pPr marL="0" indent="0">
              <a:spcBef>
                <a:spcPts val="1333"/>
              </a:spcBef>
              <a:spcAft>
                <a:spcPts val="400"/>
              </a:spcAft>
              <a:buNone/>
              <a:defRPr sz="1866">
                <a:solidFill>
                  <a:schemeClr val="accent4"/>
                </a:solidFill>
              </a:defRPr>
            </a:lvl2pPr>
            <a:lvl3pPr marL="0" indent="0">
              <a:spcBef>
                <a:spcPts val="1333"/>
              </a:spcBef>
              <a:spcAft>
                <a:spcPts val="400"/>
              </a:spcAft>
              <a:buNone/>
              <a:defRPr sz="1866">
                <a:solidFill>
                  <a:schemeClr val="accent4"/>
                </a:solidFill>
              </a:defRPr>
            </a:lvl3pPr>
            <a:lvl4pPr marL="0" indent="0">
              <a:spcBef>
                <a:spcPts val="1333"/>
              </a:spcBef>
              <a:spcAft>
                <a:spcPts val="400"/>
              </a:spcAft>
              <a:buNone/>
              <a:defRPr sz="1866">
                <a:solidFill>
                  <a:schemeClr val="accent4"/>
                </a:solidFill>
              </a:defRPr>
            </a:lvl4pPr>
            <a:lvl5pPr marL="0" indent="0">
              <a:spcBef>
                <a:spcPts val="1333"/>
              </a:spcBef>
              <a:spcAft>
                <a:spcPts val="400"/>
              </a:spcAft>
              <a:buNone/>
              <a:defRPr sz="1866">
                <a:solidFill>
                  <a:schemeClr val="accent4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D021784-800E-40E4-BB68-C533D5DD4FED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Министерство науки и высшего образования Российской Федерации 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F9F34FF-3500-4ACF-896A-24D3B1349983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13E705-D14A-4531-BD30-DDEEBF104F4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329513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4964" y="1268413"/>
            <a:ext cx="3725308" cy="4932362"/>
          </a:xfrm>
          <a:prstGeom prst="rect">
            <a:avLst/>
          </a:prstGeom>
        </p:spPr>
        <p:txBody>
          <a:bodyPr>
            <a:no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5BAE2CE5-E23D-483C-AE24-5BAAD7818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8" name="Объект 2">
            <a:extLst>
              <a:ext uri="{FF2B5EF4-FFF2-40B4-BE49-F238E27FC236}">
                <a16:creationId xmlns:a16="http://schemas.microsoft.com/office/drawing/2014/main" id="{ECB9025B-0DB1-49C8-B8E6-ED36B211A0E2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233346" y="1268413"/>
            <a:ext cx="3725308" cy="4932362"/>
          </a:xfrm>
          <a:prstGeom prst="rect">
            <a:avLst/>
          </a:prstGeom>
        </p:spPr>
        <p:txBody>
          <a:bodyPr>
            <a:no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9" name="Объект 2">
            <a:extLst>
              <a:ext uri="{FF2B5EF4-FFF2-40B4-BE49-F238E27FC236}">
                <a16:creationId xmlns:a16="http://schemas.microsoft.com/office/drawing/2014/main" id="{5B05EBED-17EA-4186-8019-C5346E6FE08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8131728" y="1268413"/>
            <a:ext cx="3725308" cy="4932362"/>
          </a:xfrm>
          <a:prstGeom prst="rect">
            <a:avLst/>
          </a:prstGeom>
        </p:spPr>
        <p:txBody>
          <a:bodyPr>
            <a:no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6" name="Нижний колонтитул 4">
            <a:extLst>
              <a:ext uri="{FF2B5EF4-FFF2-40B4-BE49-F238E27FC236}">
                <a16:creationId xmlns:a16="http://schemas.microsoft.com/office/drawing/2014/main" id="{75EC53C9-EAF4-4E71-B402-E3702BA45C3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Министерство науки и высшего образования Российской Федерации </a:t>
            </a:r>
          </a:p>
        </p:txBody>
      </p:sp>
      <p:sp>
        <p:nvSpPr>
          <p:cNvPr id="7" name="Номер слайда 5">
            <a:extLst>
              <a:ext uri="{FF2B5EF4-FFF2-40B4-BE49-F238E27FC236}">
                <a16:creationId xmlns:a16="http://schemas.microsoft.com/office/drawing/2014/main" id="{01E0D03A-1480-4083-B858-97288CA8BD4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2F904F-FEA4-4B53-8524-2A0F71D8A61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48560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4965" y="1268413"/>
            <a:ext cx="2772000" cy="49323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3199"/>
            </a:lvl1pPr>
            <a:lvl2pPr marL="609493" indent="0">
              <a:buFontTx/>
              <a:buNone/>
              <a:defRPr sz="2666"/>
            </a:lvl2pPr>
            <a:lvl3pPr marL="1218987" indent="0">
              <a:buFontTx/>
              <a:buNone/>
              <a:defRPr sz="2400"/>
            </a:lvl3pPr>
            <a:lvl4pPr marL="1828480" indent="0">
              <a:buFontTx/>
              <a:buNone/>
              <a:defRPr sz="2133"/>
            </a:lvl4pPr>
            <a:lvl5pPr marL="2437973" indent="0">
              <a:buFontTx/>
              <a:buNone/>
              <a:defRPr sz="2133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5BAE2CE5-E23D-483C-AE24-5BAAD7818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8" name="Объект 2">
            <a:extLst>
              <a:ext uri="{FF2B5EF4-FFF2-40B4-BE49-F238E27FC236}">
                <a16:creationId xmlns:a16="http://schemas.microsoft.com/office/drawing/2014/main" id="{55C36676-B995-44D2-BB28-D306C9CABC80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3251656" y="1268413"/>
            <a:ext cx="2772000" cy="49323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3199"/>
            </a:lvl1pPr>
            <a:lvl2pPr marL="609493" indent="0">
              <a:buFontTx/>
              <a:buNone/>
              <a:defRPr sz="2666"/>
            </a:lvl2pPr>
            <a:lvl3pPr marL="1218987" indent="0">
              <a:buFontTx/>
              <a:buNone/>
              <a:defRPr sz="2400"/>
            </a:lvl3pPr>
            <a:lvl4pPr marL="1828480" indent="0">
              <a:buFontTx/>
              <a:buNone/>
              <a:defRPr sz="2133"/>
            </a:lvl4pPr>
            <a:lvl5pPr marL="2437973" indent="0">
              <a:buFontTx/>
              <a:buNone/>
              <a:defRPr sz="2133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9" name="Объект 2">
            <a:extLst>
              <a:ext uri="{FF2B5EF4-FFF2-40B4-BE49-F238E27FC236}">
                <a16:creationId xmlns:a16="http://schemas.microsoft.com/office/drawing/2014/main" id="{6220D57B-8B1B-446E-AB86-3899A2AF079F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168345" y="1268413"/>
            <a:ext cx="2772000" cy="49323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3199"/>
            </a:lvl1pPr>
            <a:lvl2pPr marL="609493" indent="0">
              <a:buFontTx/>
              <a:buNone/>
              <a:defRPr sz="2666"/>
            </a:lvl2pPr>
            <a:lvl3pPr marL="1218987" indent="0">
              <a:buFontTx/>
              <a:buNone/>
              <a:defRPr sz="2400"/>
            </a:lvl3pPr>
            <a:lvl4pPr marL="1828480" indent="0">
              <a:buFontTx/>
              <a:buNone/>
              <a:defRPr sz="2133"/>
            </a:lvl4pPr>
            <a:lvl5pPr marL="2437973" indent="0">
              <a:buFontTx/>
              <a:buNone/>
              <a:defRPr sz="2133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0" name="Объект 2">
            <a:extLst>
              <a:ext uri="{FF2B5EF4-FFF2-40B4-BE49-F238E27FC236}">
                <a16:creationId xmlns:a16="http://schemas.microsoft.com/office/drawing/2014/main" id="{E76EC364-AA4D-4A18-831B-4BA2063AD4AE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9085036" y="1268413"/>
            <a:ext cx="2772000" cy="49323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3199"/>
            </a:lvl1pPr>
            <a:lvl2pPr marL="609493" indent="0">
              <a:buFontTx/>
              <a:buNone/>
              <a:defRPr sz="2666"/>
            </a:lvl2pPr>
            <a:lvl3pPr marL="1218987" indent="0">
              <a:buFontTx/>
              <a:buNone/>
              <a:defRPr sz="2400"/>
            </a:lvl3pPr>
            <a:lvl4pPr marL="1828480" indent="0">
              <a:buFontTx/>
              <a:buNone/>
              <a:defRPr sz="2133"/>
            </a:lvl4pPr>
            <a:lvl5pPr marL="2437973" indent="0">
              <a:buFontTx/>
              <a:buNone/>
              <a:defRPr sz="2133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7" name="Нижний колонтитул 4">
            <a:extLst>
              <a:ext uri="{FF2B5EF4-FFF2-40B4-BE49-F238E27FC236}">
                <a16:creationId xmlns:a16="http://schemas.microsoft.com/office/drawing/2014/main" id="{6BB169EB-972B-45F1-A2A9-8DC91A478F18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Министерство науки и высшего образования Российской Федерации </a:t>
            </a:r>
          </a:p>
        </p:txBody>
      </p:sp>
      <p:sp>
        <p:nvSpPr>
          <p:cNvPr id="11" name="Номер слайда 5">
            <a:extLst>
              <a:ext uri="{FF2B5EF4-FFF2-40B4-BE49-F238E27FC236}">
                <a16:creationId xmlns:a16="http://schemas.microsoft.com/office/drawing/2014/main" id="{F34CC25F-8245-4CF5-9F81-2338E0914FDB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95497F-2FE1-4AB8-A736-80C1EB61071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468674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4965" y="1268413"/>
            <a:ext cx="2772000" cy="49323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3199"/>
            </a:lvl1pPr>
            <a:lvl2pPr marL="609493" indent="0">
              <a:buFontTx/>
              <a:buNone/>
              <a:defRPr sz="2666"/>
            </a:lvl2pPr>
            <a:lvl3pPr marL="1218987" indent="0">
              <a:buFontTx/>
              <a:buNone/>
              <a:defRPr sz="2400"/>
            </a:lvl3pPr>
            <a:lvl4pPr marL="1828480" indent="0">
              <a:buFontTx/>
              <a:buNone/>
              <a:defRPr sz="2133"/>
            </a:lvl4pPr>
            <a:lvl5pPr marL="2437973" indent="0">
              <a:buFontTx/>
              <a:buNone/>
              <a:defRPr sz="2133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5BAE2CE5-E23D-483C-AE24-5BAAD7818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8" name="Объект 2">
            <a:extLst>
              <a:ext uri="{FF2B5EF4-FFF2-40B4-BE49-F238E27FC236}">
                <a16:creationId xmlns:a16="http://schemas.microsoft.com/office/drawing/2014/main" id="{55C36676-B995-44D2-BB28-D306C9CABC80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3251656" y="1268413"/>
            <a:ext cx="2772000" cy="49323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3199"/>
            </a:lvl1pPr>
            <a:lvl2pPr marL="609493" indent="0">
              <a:buFontTx/>
              <a:buNone/>
              <a:defRPr sz="2666"/>
            </a:lvl2pPr>
            <a:lvl3pPr marL="1218987" indent="0">
              <a:buFontTx/>
              <a:buNone/>
              <a:defRPr sz="2400"/>
            </a:lvl3pPr>
            <a:lvl4pPr marL="1828480" indent="0">
              <a:buFontTx/>
              <a:buNone/>
              <a:defRPr sz="2133"/>
            </a:lvl4pPr>
            <a:lvl5pPr marL="2437973" indent="0">
              <a:buFontTx/>
              <a:buNone/>
              <a:defRPr sz="2133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9" name="Объект 2">
            <a:extLst>
              <a:ext uri="{FF2B5EF4-FFF2-40B4-BE49-F238E27FC236}">
                <a16:creationId xmlns:a16="http://schemas.microsoft.com/office/drawing/2014/main" id="{6220D57B-8B1B-446E-AB86-3899A2AF079F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168345" y="1268413"/>
            <a:ext cx="2772000" cy="49323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3199"/>
            </a:lvl1pPr>
            <a:lvl2pPr marL="609493" indent="0">
              <a:buFontTx/>
              <a:buNone/>
              <a:defRPr sz="2666"/>
            </a:lvl2pPr>
            <a:lvl3pPr marL="1218987" indent="0">
              <a:buFontTx/>
              <a:buNone/>
              <a:defRPr sz="2400"/>
            </a:lvl3pPr>
            <a:lvl4pPr marL="1828480" indent="0">
              <a:buFontTx/>
              <a:buNone/>
              <a:defRPr sz="2133"/>
            </a:lvl4pPr>
            <a:lvl5pPr marL="2437973" indent="0">
              <a:buFontTx/>
              <a:buNone/>
              <a:defRPr sz="2133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0" name="Объект 2">
            <a:extLst>
              <a:ext uri="{FF2B5EF4-FFF2-40B4-BE49-F238E27FC236}">
                <a16:creationId xmlns:a16="http://schemas.microsoft.com/office/drawing/2014/main" id="{E76EC364-AA4D-4A18-831B-4BA2063AD4AE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9085036" y="1268413"/>
            <a:ext cx="2772000" cy="49323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3199"/>
            </a:lvl1pPr>
            <a:lvl2pPr marL="609493" indent="0">
              <a:buFontTx/>
              <a:buNone/>
              <a:defRPr sz="2666"/>
            </a:lvl2pPr>
            <a:lvl3pPr marL="1218987" indent="0">
              <a:buFontTx/>
              <a:buNone/>
              <a:defRPr sz="2400"/>
            </a:lvl3pPr>
            <a:lvl4pPr marL="1828480" indent="0">
              <a:buFontTx/>
              <a:buNone/>
              <a:defRPr sz="2133"/>
            </a:lvl4pPr>
            <a:lvl5pPr marL="2437973" indent="0">
              <a:buFontTx/>
              <a:buNone/>
              <a:defRPr sz="2133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7" name="Нижний колонтитул 4">
            <a:extLst>
              <a:ext uri="{FF2B5EF4-FFF2-40B4-BE49-F238E27FC236}">
                <a16:creationId xmlns:a16="http://schemas.microsoft.com/office/drawing/2014/main" id="{D93B8DC4-B892-4C86-B929-0D6ABF7EF768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Министерство науки и высшего образования Российской Федерации </a:t>
            </a:r>
          </a:p>
        </p:txBody>
      </p:sp>
      <p:sp>
        <p:nvSpPr>
          <p:cNvPr id="11" name="Номер слайда 5">
            <a:extLst>
              <a:ext uri="{FF2B5EF4-FFF2-40B4-BE49-F238E27FC236}">
                <a16:creationId xmlns:a16="http://schemas.microsoft.com/office/drawing/2014/main" id="{22593FE7-EBCE-4E48-A580-5AB82CBD9739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B87D5F-BABA-447E-8D12-FD46E72695E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998143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4964" y="1268415"/>
            <a:ext cx="2196000" cy="493236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666"/>
            </a:lvl1pPr>
            <a:lvl2pPr marL="609493" indent="0" algn="l">
              <a:buNone/>
              <a:defRPr sz="2400"/>
            </a:lvl2pPr>
            <a:lvl3pPr marL="1218987" indent="0" algn="l">
              <a:buNone/>
              <a:defRPr sz="2133"/>
            </a:lvl3pPr>
            <a:lvl4pPr marL="1828480" indent="0" algn="l">
              <a:buNone/>
              <a:defRPr sz="1866"/>
            </a:lvl4pPr>
            <a:lvl5pPr marL="2437973" indent="0" algn="l">
              <a:buNone/>
              <a:defRPr sz="1866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5BAE2CE5-E23D-483C-AE24-5BAAD7818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8" name="Объект 2">
            <a:extLst>
              <a:ext uri="{FF2B5EF4-FFF2-40B4-BE49-F238E27FC236}">
                <a16:creationId xmlns:a16="http://schemas.microsoft.com/office/drawing/2014/main" id="{55C36676-B995-44D2-BB28-D306C9CABC80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2666482" y="1268415"/>
            <a:ext cx="2196000" cy="493236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666"/>
            </a:lvl1pPr>
            <a:lvl2pPr marL="609493" indent="0" algn="l">
              <a:buNone/>
              <a:defRPr sz="2400"/>
            </a:lvl2pPr>
            <a:lvl3pPr marL="1218987" indent="0" algn="l">
              <a:buNone/>
              <a:defRPr sz="2133"/>
            </a:lvl3pPr>
            <a:lvl4pPr marL="1828480" indent="0" algn="l">
              <a:buNone/>
              <a:defRPr sz="1866"/>
            </a:lvl4pPr>
            <a:lvl5pPr marL="2437973" indent="0" algn="l">
              <a:buNone/>
              <a:defRPr sz="1866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</p:txBody>
      </p:sp>
      <p:sp>
        <p:nvSpPr>
          <p:cNvPr id="9" name="Объект 2">
            <a:extLst>
              <a:ext uri="{FF2B5EF4-FFF2-40B4-BE49-F238E27FC236}">
                <a16:creationId xmlns:a16="http://schemas.microsoft.com/office/drawing/2014/main" id="{6220D57B-8B1B-446E-AB86-3899A2AF079F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998000" y="1268415"/>
            <a:ext cx="2196000" cy="493236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666"/>
            </a:lvl1pPr>
            <a:lvl2pPr marL="609493" indent="0" algn="l">
              <a:buNone/>
              <a:defRPr sz="2400"/>
            </a:lvl2pPr>
            <a:lvl3pPr marL="1218987" indent="0" algn="l">
              <a:buNone/>
              <a:defRPr sz="2133"/>
            </a:lvl3pPr>
            <a:lvl4pPr marL="1828480" indent="0" algn="l">
              <a:buNone/>
              <a:defRPr sz="1866"/>
            </a:lvl4pPr>
            <a:lvl5pPr marL="2437973" indent="0" algn="l">
              <a:buNone/>
              <a:defRPr sz="1866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</p:txBody>
      </p:sp>
      <p:sp>
        <p:nvSpPr>
          <p:cNvPr id="10" name="Объект 2">
            <a:extLst>
              <a:ext uri="{FF2B5EF4-FFF2-40B4-BE49-F238E27FC236}">
                <a16:creationId xmlns:a16="http://schemas.microsoft.com/office/drawing/2014/main" id="{E76EC364-AA4D-4A18-831B-4BA2063AD4AE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7329518" y="1268415"/>
            <a:ext cx="2196000" cy="493236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666"/>
            </a:lvl1pPr>
            <a:lvl2pPr marL="609493" indent="0" algn="l">
              <a:buNone/>
              <a:defRPr sz="2400"/>
            </a:lvl2pPr>
            <a:lvl3pPr marL="1218987" indent="0" algn="l">
              <a:buNone/>
              <a:defRPr sz="2133"/>
            </a:lvl3pPr>
            <a:lvl4pPr marL="1828480" indent="0" algn="l">
              <a:buNone/>
              <a:defRPr sz="1866"/>
            </a:lvl4pPr>
            <a:lvl5pPr marL="2437973" indent="0" algn="l">
              <a:buNone/>
              <a:defRPr sz="1866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</p:txBody>
      </p:sp>
      <p:sp>
        <p:nvSpPr>
          <p:cNvPr id="16" name="Объект 2">
            <a:extLst>
              <a:ext uri="{FF2B5EF4-FFF2-40B4-BE49-F238E27FC236}">
                <a16:creationId xmlns:a16="http://schemas.microsoft.com/office/drawing/2014/main" id="{EA772927-8640-491E-8725-B767ECA24FEE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661036" y="1268415"/>
            <a:ext cx="2196000" cy="493236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666"/>
            </a:lvl1pPr>
            <a:lvl2pPr marL="609493" indent="0" algn="l">
              <a:buNone/>
              <a:defRPr sz="2400"/>
            </a:lvl2pPr>
            <a:lvl3pPr marL="1218987" indent="0" algn="l">
              <a:buNone/>
              <a:defRPr sz="2133"/>
            </a:lvl3pPr>
            <a:lvl4pPr marL="1828480" indent="0" algn="l">
              <a:buNone/>
              <a:defRPr sz="1866"/>
            </a:lvl4pPr>
            <a:lvl5pPr marL="2437973" indent="0" algn="l">
              <a:buNone/>
              <a:defRPr sz="1866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</p:txBody>
      </p:sp>
      <p:sp>
        <p:nvSpPr>
          <p:cNvPr id="11" name="Нижний колонтитул 4">
            <a:extLst>
              <a:ext uri="{FF2B5EF4-FFF2-40B4-BE49-F238E27FC236}">
                <a16:creationId xmlns:a16="http://schemas.microsoft.com/office/drawing/2014/main" id="{90E70577-F158-4503-967F-094B46DFA8AB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Министерство науки и высшего образования Российской Федерации </a:t>
            </a:r>
          </a:p>
        </p:txBody>
      </p:sp>
      <p:sp>
        <p:nvSpPr>
          <p:cNvPr id="12" name="Номер слайда 5">
            <a:extLst>
              <a:ext uri="{FF2B5EF4-FFF2-40B4-BE49-F238E27FC236}">
                <a16:creationId xmlns:a16="http://schemas.microsoft.com/office/drawing/2014/main" id="{8A898D6D-41A1-4AF8-AFE3-7D08003BE39B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6EFCF4-0535-47F8-BF6D-143D197FBCC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11473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4964" y="1268413"/>
            <a:ext cx="2880676" cy="493236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5BAE2CE5-E23D-483C-AE24-5BAAD7818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id="{F0F83F95-0F59-4A48-9A93-B0D5E969E00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3322320" y="1268413"/>
            <a:ext cx="8534718" cy="493236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0CCDA8F-25AA-4143-A19A-42C45AB9F735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Министерство науки и высшего образования Российской Федерации 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A982708-C581-4C27-B957-5EB3FDF77AE3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14A188-8B4E-4D00-9A80-454A1155F77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45483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92CB788D-3243-42BC-95C8-84D18A6A2D9A}"/>
              </a:ext>
            </a:extLst>
          </p:cNvPr>
          <p:cNvCxnSpPr>
            <a:cxnSpLocks/>
          </p:cNvCxnSpPr>
          <p:nvPr userDrawn="1"/>
        </p:nvCxnSpPr>
        <p:spPr>
          <a:xfrm>
            <a:off x="334964" y="3478213"/>
            <a:ext cx="11522075" cy="0"/>
          </a:xfrm>
          <a:prstGeom prst="line">
            <a:avLst/>
          </a:prstGeom>
          <a:ln w="127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8">
            <a:extLst>
              <a:ext uri="{FF2B5EF4-FFF2-40B4-BE49-F238E27FC236}">
                <a16:creationId xmlns:a16="http://schemas.microsoft.com/office/drawing/2014/main" id="{5CC2F5A2-FB8B-4043-B3AA-0CB86CDAE9A4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9007476" y="106363"/>
            <a:ext cx="2971800" cy="996950"/>
            <a:chOff x="9006840" y="106681"/>
            <a:chExt cx="2971799" cy="996314"/>
          </a:xfrm>
        </p:grpSpPr>
        <p:pic>
          <p:nvPicPr>
            <p:cNvPr id="11" name="Рисунок 9">
              <a:extLst>
                <a:ext uri="{FF2B5EF4-FFF2-40B4-BE49-F238E27FC236}">
                  <a16:creationId xmlns:a16="http://schemas.microsoft.com/office/drawing/2014/main" id="{D45A7208-0D6D-49F0-9961-F8F2E31D303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5933" t="18134" r="2547" b="17635"/>
            <a:stretch>
              <a:fillRect/>
            </a:stretch>
          </p:blipFill>
          <p:spPr bwMode="auto">
            <a:xfrm>
              <a:off x="9006840" y="106681"/>
              <a:ext cx="1939290" cy="9963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Рисунок 10">
              <a:extLst>
                <a:ext uri="{FF2B5EF4-FFF2-40B4-BE49-F238E27FC236}">
                  <a16:creationId xmlns:a16="http://schemas.microsoft.com/office/drawing/2014/main" id="{990B5EAF-3368-4501-BC20-403137B8037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635" t="18134" r="59610" b="17635"/>
            <a:stretch>
              <a:fillRect/>
            </a:stretch>
          </p:blipFill>
          <p:spPr bwMode="auto">
            <a:xfrm>
              <a:off x="10946130" y="106681"/>
              <a:ext cx="1032509" cy="9963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" name="Title 1">
            <a:extLst>
              <a:ext uri="{FF2B5EF4-FFF2-40B4-BE49-F238E27FC236}">
                <a16:creationId xmlns:a16="http://schemas.microsoft.com/office/drawing/2014/main" id="{07BAD287-1F46-46F8-BCCE-7EBF342DC7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4964" y="1268420"/>
            <a:ext cx="11522075" cy="2176456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6399" b="1" spc="-133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88F230A-27A7-4976-8BFD-EE3BD5BCB1C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4963" y="5045530"/>
            <a:ext cx="5516562" cy="796470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Текст 2">
            <a:extLst>
              <a:ext uri="{FF2B5EF4-FFF2-40B4-BE49-F238E27FC236}">
                <a16:creationId xmlns:a16="http://schemas.microsoft.com/office/drawing/2014/main" id="{DD00367B-575F-4163-B3A6-6D320E002A1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34963" y="3510189"/>
            <a:ext cx="11522074" cy="115524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3199">
                <a:solidFill>
                  <a:schemeClr val="tx1"/>
                </a:solidFill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Текст 2">
            <a:extLst>
              <a:ext uri="{FF2B5EF4-FFF2-40B4-BE49-F238E27FC236}">
                <a16:creationId xmlns:a16="http://schemas.microsoft.com/office/drawing/2014/main" id="{02FAC9B7-D54D-4CFF-908F-B98B1333F05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34963" y="5872620"/>
            <a:ext cx="5516562" cy="328157"/>
          </a:xfrm>
        </p:spPr>
        <p:txBody>
          <a:bodyPr>
            <a:normAutofit/>
          </a:bodyPr>
          <a:lstStyle>
            <a:lvl1pPr marL="0" indent="0">
              <a:buNone/>
              <a:defRPr sz="1866">
                <a:solidFill>
                  <a:schemeClr val="accent4"/>
                </a:solidFill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9960086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76361" y="1268413"/>
            <a:ext cx="2880676" cy="493236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5BAE2CE5-E23D-483C-AE24-5BAAD7818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id="{F0F83F95-0F59-4A48-9A93-B0D5E969E00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334963" y="1268413"/>
            <a:ext cx="8534718" cy="493236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1B68964-B8BD-49AD-82FD-A4502494D3D7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Министерство науки и высшего образования Российской Федерации 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7CC0F81-10B7-49A0-961C-C6CC8EB8D01D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E493A3-BDEB-4C3B-BC3F-335A28EA75A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454343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3D38EB2B-B4B0-4B84-B0F7-FA5064BBE124}"/>
              </a:ext>
            </a:extLst>
          </p:cNvPr>
          <p:cNvSpPr/>
          <p:nvPr userDrawn="1"/>
        </p:nvSpPr>
        <p:spPr>
          <a:xfrm>
            <a:off x="0" y="2360615"/>
            <a:ext cx="12192000" cy="399573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4963" y="2521527"/>
            <a:ext cx="11519999" cy="367924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5BAE2CE5-E23D-483C-AE24-5BAAD7818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10" name="Текст 9">
            <a:extLst>
              <a:ext uri="{FF2B5EF4-FFF2-40B4-BE49-F238E27FC236}">
                <a16:creationId xmlns:a16="http://schemas.microsoft.com/office/drawing/2014/main" id="{23CA1D5B-D3FC-4C39-9923-D06BF752C4E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34964" y="6356353"/>
            <a:ext cx="6239456" cy="312737"/>
          </a:xfrm>
        </p:spPr>
        <p:txBody>
          <a:bodyPr anchor="ctr">
            <a:noAutofit/>
          </a:bodyPr>
          <a:lstStyle>
            <a:lvl1pPr marL="0" indent="0">
              <a:buNone/>
              <a:defRPr sz="1333">
                <a:solidFill>
                  <a:schemeClr val="accent4"/>
                </a:solidFill>
              </a:defRPr>
            </a:lvl1pPr>
            <a:lvl2pPr marL="609493" indent="0">
              <a:buNone/>
              <a:defRPr sz="1333"/>
            </a:lvl2pPr>
            <a:lvl3pPr marL="1218987" indent="0">
              <a:buNone/>
              <a:defRPr sz="1333"/>
            </a:lvl3pPr>
            <a:lvl4pPr marL="1828480" indent="0">
              <a:buNone/>
              <a:defRPr sz="1333"/>
            </a:lvl4pPr>
            <a:lvl5pPr marL="2437973" indent="0">
              <a:buNone/>
              <a:defRPr sz="1333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Текст 7">
            <a:extLst>
              <a:ext uri="{FF2B5EF4-FFF2-40B4-BE49-F238E27FC236}">
                <a16:creationId xmlns:a16="http://schemas.microsoft.com/office/drawing/2014/main" id="{260B04A1-0754-4982-9D7B-44C55D76EBF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34964" y="1274472"/>
            <a:ext cx="11520489" cy="827087"/>
          </a:xfrm>
        </p:spPr>
        <p:txBody>
          <a:bodyPr>
            <a:normAutofit/>
          </a:bodyPr>
          <a:lstStyle>
            <a:lvl1pPr marL="0" indent="0">
              <a:buNone/>
              <a:defRPr sz="2666"/>
            </a:lvl1pPr>
            <a:lvl2pPr marL="609493" indent="0">
              <a:buNone/>
              <a:defRPr/>
            </a:lvl2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Нижний колонтитул 4">
            <a:extLst>
              <a:ext uri="{FF2B5EF4-FFF2-40B4-BE49-F238E27FC236}">
                <a16:creationId xmlns:a16="http://schemas.microsoft.com/office/drawing/2014/main" id="{54FEFEF3-D2DE-41BD-8CDF-6AE160CCD8F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Министерство науки и высшего образования Российской Федерации </a:t>
            </a:r>
          </a:p>
        </p:txBody>
      </p:sp>
      <p:sp>
        <p:nvSpPr>
          <p:cNvPr id="9" name="Номер слайда 5">
            <a:extLst>
              <a:ext uri="{FF2B5EF4-FFF2-40B4-BE49-F238E27FC236}">
                <a16:creationId xmlns:a16="http://schemas.microsoft.com/office/drawing/2014/main" id="{58782476-5616-4A98-A030-728D2BED482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7674A4-75EF-4C19-8686-1CCB34A63DE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5415013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8CCDD89D-1CC0-4F3B-AFB8-8CC0081F5A0C}"/>
              </a:ext>
            </a:extLst>
          </p:cNvPr>
          <p:cNvSpPr/>
          <p:nvPr userDrawn="1"/>
        </p:nvSpPr>
        <p:spPr>
          <a:xfrm>
            <a:off x="0" y="1849438"/>
            <a:ext cx="12192000" cy="141446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8" name="Овал 7">
            <a:extLst>
              <a:ext uri="{FF2B5EF4-FFF2-40B4-BE49-F238E27FC236}">
                <a16:creationId xmlns:a16="http://schemas.microsoft.com/office/drawing/2014/main" id="{020AEE38-C4D9-4C45-BD7C-5C3348A235C0}"/>
              </a:ext>
            </a:extLst>
          </p:cNvPr>
          <p:cNvSpPr/>
          <p:nvPr userDrawn="1"/>
        </p:nvSpPr>
        <p:spPr>
          <a:xfrm>
            <a:off x="447676" y="3967163"/>
            <a:ext cx="914400" cy="914400"/>
          </a:xfrm>
          <a:prstGeom prst="ellipse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332" b="1" dirty="0"/>
              <a:t>1</a:t>
            </a:r>
          </a:p>
        </p:txBody>
      </p:sp>
      <p:sp>
        <p:nvSpPr>
          <p:cNvPr id="9" name="Овал 8">
            <a:extLst>
              <a:ext uri="{FF2B5EF4-FFF2-40B4-BE49-F238E27FC236}">
                <a16:creationId xmlns:a16="http://schemas.microsoft.com/office/drawing/2014/main" id="{E5A4C839-37A3-4022-8AF0-A8301F41E30A}"/>
              </a:ext>
            </a:extLst>
          </p:cNvPr>
          <p:cNvSpPr/>
          <p:nvPr userDrawn="1"/>
        </p:nvSpPr>
        <p:spPr>
          <a:xfrm>
            <a:off x="6389688" y="3967163"/>
            <a:ext cx="914400" cy="914400"/>
          </a:xfrm>
          <a:prstGeom prst="ellipse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332" b="1" dirty="0"/>
              <a:t>2</a:t>
            </a:r>
          </a:p>
        </p:txBody>
      </p:sp>
      <p:sp>
        <p:nvSpPr>
          <p:cNvPr id="17" name="Текст 16">
            <a:extLst>
              <a:ext uri="{FF2B5EF4-FFF2-40B4-BE49-F238E27FC236}">
                <a16:creationId xmlns:a16="http://schemas.microsoft.com/office/drawing/2014/main" id="{ACFC1A99-3098-4A38-A961-C967CFEB0BA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501775" y="3963990"/>
            <a:ext cx="4129088" cy="1704975"/>
          </a:xfrm>
          <a:noFill/>
          <a:ln>
            <a:noFill/>
          </a:ln>
        </p:spPr>
        <p:style>
          <a:lnRef idx="1">
            <a:schemeClr val="accent3">
              <a:alpha val="90000"/>
              <a:hueOff val="0"/>
              <a:satOff val="0"/>
              <a:lumOff val="0"/>
              <a:alphaOff val="0"/>
            </a:schemeClr>
          </a:lnRef>
          <a:fillRef idx="2">
            <a:schemeClr val="accent3">
              <a:alpha val="90000"/>
              <a:hueOff val="0"/>
              <a:satOff val="0"/>
              <a:lumOff val="0"/>
              <a:alphaOff val="0"/>
            </a:schemeClr>
          </a:fillRef>
          <a:effectRef idx="1">
            <a:schemeClr val="accent3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lIns="113792" tIns="65024" rIns="113792" bIns="65024" spcCol="1270">
            <a:noAutofit/>
          </a:bodyPr>
          <a:lstStyle>
            <a:lvl1pPr marL="0" indent="0">
              <a:buNone/>
              <a:defRPr lang="ru-RU" sz="2400" b="0" dirty="0" smtClean="0">
                <a:solidFill>
                  <a:schemeClr val="tx1"/>
                </a:solidFill>
                <a:cs typeface="Times New Roman" panose="02020603050405020304" pitchFamily="18" charset="0"/>
              </a:defRPr>
            </a:lvl1pPr>
            <a:lvl2pPr marL="304747" indent="0">
              <a:buNone/>
              <a:defRPr lang="ru-RU" sz="2400" b="0" dirty="0" smtClean="0"/>
            </a:lvl2pPr>
            <a:lvl3pPr marL="914240" indent="0">
              <a:buNone/>
              <a:defRPr lang="ru-RU" sz="2400" b="0" dirty="0" smtClean="0"/>
            </a:lvl3pPr>
            <a:lvl4pPr marL="1523733" indent="0">
              <a:buNone/>
              <a:defRPr lang="ru-RU" b="0" dirty="0" smtClean="0"/>
            </a:lvl4pPr>
            <a:lvl5pPr marL="2133227" indent="0">
              <a:buNone/>
              <a:defRPr lang="ru-RU" b="0" dirty="0"/>
            </a:lvl5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8" name="Текст 16">
            <a:extLst>
              <a:ext uri="{FF2B5EF4-FFF2-40B4-BE49-F238E27FC236}">
                <a16:creationId xmlns:a16="http://schemas.microsoft.com/office/drawing/2014/main" id="{CA577112-30BE-4726-B870-479CA8C6415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471427" y="3963989"/>
            <a:ext cx="4129088" cy="1704975"/>
          </a:xfrm>
          <a:noFill/>
          <a:ln>
            <a:noFill/>
          </a:ln>
        </p:spPr>
        <p:style>
          <a:lnRef idx="1">
            <a:schemeClr val="accent3">
              <a:alpha val="90000"/>
              <a:hueOff val="0"/>
              <a:satOff val="0"/>
              <a:lumOff val="0"/>
              <a:alphaOff val="0"/>
            </a:schemeClr>
          </a:lnRef>
          <a:fillRef idx="2">
            <a:schemeClr val="accent3">
              <a:alpha val="90000"/>
              <a:hueOff val="0"/>
              <a:satOff val="0"/>
              <a:lumOff val="0"/>
              <a:alphaOff val="0"/>
            </a:schemeClr>
          </a:fillRef>
          <a:effectRef idx="1">
            <a:schemeClr val="accent3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lIns="113792" tIns="65024" rIns="113792" bIns="65024" spcCol="1270">
            <a:noAutofit/>
          </a:bodyPr>
          <a:lstStyle>
            <a:lvl1pPr marL="0" indent="0">
              <a:buNone/>
              <a:defRPr lang="ru-RU" sz="2400" b="0" dirty="0" smtClean="0">
                <a:ea typeface="+mn-ea"/>
                <a:cs typeface="Times New Roman" panose="02020603050405020304" pitchFamily="18" charset="0"/>
              </a:defRPr>
            </a:lvl1pPr>
            <a:lvl2pPr marL="304747" indent="0">
              <a:buNone/>
              <a:defRPr lang="ru-RU" sz="2400" b="0" dirty="0" smtClean="0">
                <a:solidFill>
                  <a:schemeClr val="dk1"/>
                </a:solidFill>
                <a:ea typeface="+mn-ea"/>
              </a:defRPr>
            </a:lvl2pPr>
            <a:lvl3pPr marL="914240" indent="0">
              <a:buNone/>
              <a:defRPr lang="ru-RU" sz="2400" b="0" dirty="0" smtClean="0">
                <a:solidFill>
                  <a:schemeClr val="dk1"/>
                </a:solidFill>
                <a:ea typeface="+mn-ea"/>
              </a:defRPr>
            </a:lvl3pPr>
            <a:lvl4pPr marL="1523733" indent="0">
              <a:buNone/>
              <a:defRPr lang="ru-RU" b="0" dirty="0" smtClean="0">
                <a:solidFill>
                  <a:schemeClr val="dk1"/>
                </a:solidFill>
                <a:ea typeface="+mn-ea"/>
              </a:defRPr>
            </a:lvl4pPr>
            <a:lvl5pPr marL="2133227" indent="0">
              <a:buNone/>
              <a:defRPr lang="ru-RU" b="0" dirty="0">
                <a:solidFill>
                  <a:schemeClr val="dk1"/>
                </a:solidFill>
                <a:ea typeface="+mn-ea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5BAE2CE5-E23D-483C-AE24-5BAAD7818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10" name="Текст 9">
            <a:extLst>
              <a:ext uri="{FF2B5EF4-FFF2-40B4-BE49-F238E27FC236}">
                <a16:creationId xmlns:a16="http://schemas.microsoft.com/office/drawing/2014/main" id="{23CA1D5B-D3FC-4C39-9923-D06BF752C4E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34964" y="6356353"/>
            <a:ext cx="6239456" cy="312737"/>
          </a:xfrm>
        </p:spPr>
        <p:txBody>
          <a:bodyPr anchor="ctr">
            <a:noAutofit/>
          </a:bodyPr>
          <a:lstStyle>
            <a:lvl1pPr marL="0" indent="0">
              <a:buNone/>
              <a:defRPr sz="1333">
                <a:solidFill>
                  <a:schemeClr val="accent4"/>
                </a:solidFill>
              </a:defRPr>
            </a:lvl1pPr>
            <a:lvl2pPr marL="609493" indent="0">
              <a:buNone/>
              <a:defRPr sz="1333"/>
            </a:lvl2pPr>
            <a:lvl3pPr marL="1218987" indent="0">
              <a:buNone/>
              <a:defRPr sz="1333"/>
            </a:lvl3pPr>
            <a:lvl4pPr marL="1828480" indent="0">
              <a:buNone/>
              <a:defRPr sz="1333"/>
            </a:lvl4pPr>
            <a:lvl5pPr marL="2437973" indent="0">
              <a:buNone/>
              <a:defRPr sz="1333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Текст 7">
            <a:extLst>
              <a:ext uri="{FF2B5EF4-FFF2-40B4-BE49-F238E27FC236}">
                <a16:creationId xmlns:a16="http://schemas.microsoft.com/office/drawing/2014/main" id="{6D1CAB14-3F5D-4275-B8E1-3098C14C862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36550" y="1849834"/>
            <a:ext cx="11520489" cy="1414026"/>
          </a:xfrm>
        </p:spPr>
        <p:txBody>
          <a:bodyPr anchor="ctr">
            <a:normAutofit/>
          </a:bodyPr>
          <a:lstStyle>
            <a:lvl1pPr marL="0" indent="0">
              <a:buNone/>
              <a:defRPr sz="4799">
                <a:solidFill>
                  <a:schemeClr val="bg1"/>
                </a:solidFill>
              </a:defRPr>
            </a:lvl1pPr>
            <a:lvl2pPr marL="609493" indent="0">
              <a:buNone/>
              <a:defRPr/>
            </a:lvl2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1" name="Нижний колонтитул 4">
            <a:extLst>
              <a:ext uri="{FF2B5EF4-FFF2-40B4-BE49-F238E27FC236}">
                <a16:creationId xmlns:a16="http://schemas.microsoft.com/office/drawing/2014/main" id="{91CA5478-8855-4BF2-8223-7F5510B51D81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Министерство науки и высшего образования Российской Федерации </a:t>
            </a:r>
          </a:p>
        </p:txBody>
      </p:sp>
      <p:sp>
        <p:nvSpPr>
          <p:cNvPr id="12" name="Номер слайда 5">
            <a:extLst>
              <a:ext uri="{FF2B5EF4-FFF2-40B4-BE49-F238E27FC236}">
                <a16:creationId xmlns:a16="http://schemas.microsoft.com/office/drawing/2014/main" id="{5017A82E-028D-4FCB-AD7E-9908AF10A46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9901C3-B4DB-4559-B5FE-2EA5AF52560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0263480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вал 5">
            <a:extLst>
              <a:ext uri="{FF2B5EF4-FFF2-40B4-BE49-F238E27FC236}">
                <a16:creationId xmlns:a16="http://schemas.microsoft.com/office/drawing/2014/main" id="{FF8D9914-DEF6-4971-8998-9D06D9277DD5}"/>
              </a:ext>
            </a:extLst>
          </p:cNvPr>
          <p:cNvSpPr/>
          <p:nvPr userDrawn="1"/>
        </p:nvSpPr>
        <p:spPr>
          <a:xfrm>
            <a:off x="1739901" y="1408113"/>
            <a:ext cx="914400" cy="9144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332" b="1" dirty="0"/>
              <a:t>1</a:t>
            </a:r>
          </a:p>
        </p:txBody>
      </p:sp>
      <p:sp>
        <p:nvSpPr>
          <p:cNvPr id="7" name="Овал 6">
            <a:extLst>
              <a:ext uri="{FF2B5EF4-FFF2-40B4-BE49-F238E27FC236}">
                <a16:creationId xmlns:a16="http://schemas.microsoft.com/office/drawing/2014/main" id="{41B577A0-8C07-46B2-8EEA-7820F3E685C0}"/>
              </a:ext>
            </a:extLst>
          </p:cNvPr>
          <p:cNvSpPr/>
          <p:nvPr userDrawn="1"/>
        </p:nvSpPr>
        <p:spPr>
          <a:xfrm>
            <a:off x="5638801" y="1408113"/>
            <a:ext cx="914400" cy="9144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332" b="1" dirty="0"/>
              <a:t>2</a:t>
            </a:r>
          </a:p>
        </p:txBody>
      </p:sp>
      <p:sp>
        <p:nvSpPr>
          <p:cNvPr id="10" name="Овал 9">
            <a:extLst>
              <a:ext uri="{FF2B5EF4-FFF2-40B4-BE49-F238E27FC236}">
                <a16:creationId xmlns:a16="http://schemas.microsoft.com/office/drawing/2014/main" id="{A99DC9AA-3D6E-48D1-8C64-B0D4089A5031}"/>
              </a:ext>
            </a:extLst>
          </p:cNvPr>
          <p:cNvSpPr/>
          <p:nvPr userDrawn="1"/>
        </p:nvSpPr>
        <p:spPr>
          <a:xfrm>
            <a:off x="9537700" y="1408113"/>
            <a:ext cx="914400" cy="9144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332" b="1" dirty="0"/>
              <a:t>3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4964" y="2528775"/>
            <a:ext cx="3725308" cy="367200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lang="ru-RU" sz="2666" dirty="0"/>
            </a:lvl1pPr>
            <a:lvl2pPr>
              <a:defRPr lang="ru-RU" sz="2400" dirty="0"/>
            </a:lvl2pPr>
            <a:lvl3pPr>
              <a:defRPr lang="ru-RU" sz="2133" dirty="0"/>
            </a:lvl3pPr>
            <a:lvl4pPr>
              <a:defRPr lang="ru-RU" sz="1866" dirty="0"/>
            </a:lvl4pPr>
            <a:lvl5pPr>
              <a:defRPr lang="ru-RU" sz="1866" dirty="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5BAE2CE5-E23D-483C-AE24-5BAAD7818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8" name="Объект 2">
            <a:extLst>
              <a:ext uri="{FF2B5EF4-FFF2-40B4-BE49-F238E27FC236}">
                <a16:creationId xmlns:a16="http://schemas.microsoft.com/office/drawing/2014/main" id="{ECB9025B-0DB1-49C8-B8E6-ED36B211A0E2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233346" y="2528775"/>
            <a:ext cx="3725308" cy="367200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lang="ru-RU" sz="2666" dirty="0"/>
            </a:lvl1pPr>
            <a:lvl2pPr>
              <a:defRPr lang="ru-RU" sz="2400" dirty="0"/>
            </a:lvl2pPr>
            <a:lvl3pPr>
              <a:defRPr lang="ru-RU" sz="2133" dirty="0"/>
            </a:lvl3pPr>
            <a:lvl4pPr>
              <a:defRPr lang="ru-RU" sz="1866" dirty="0"/>
            </a:lvl4pPr>
            <a:lvl5pPr>
              <a:defRPr lang="ru-RU" sz="1866" dirty="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9" name="Объект 2">
            <a:extLst>
              <a:ext uri="{FF2B5EF4-FFF2-40B4-BE49-F238E27FC236}">
                <a16:creationId xmlns:a16="http://schemas.microsoft.com/office/drawing/2014/main" id="{5B05EBED-17EA-4186-8019-C5346E6FE08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8131728" y="2528775"/>
            <a:ext cx="3725308" cy="367200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lang="ru-RU" sz="2666" dirty="0"/>
            </a:lvl1pPr>
            <a:lvl2pPr>
              <a:defRPr lang="ru-RU" sz="2400" dirty="0"/>
            </a:lvl2pPr>
            <a:lvl3pPr>
              <a:defRPr lang="ru-RU" sz="2133" dirty="0"/>
            </a:lvl3pPr>
            <a:lvl4pPr>
              <a:defRPr lang="ru-RU" sz="1866" dirty="0"/>
            </a:lvl4pPr>
            <a:lvl5pPr>
              <a:defRPr lang="ru-RU" sz="1866" dirty="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1" name="Нижний колонтитул 4">
            <a:extLst>
              <a:ext uri="{FF2B5EF4-FFF2-40B4-BE49-F238E27FC236}">
                <a16:creationId xmlns:a16="http://schemas.microsoft.com/office/drawing/2014/main" id="{C31DB5D6-89E3-43B4-BE8B-87FF8E430EE0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Министерство науки и высшего образования Российской Федерации </a:t>
            </a:r>
          </a:p>
        </p:txBody>
      </p:sp>
      <p:sp>
        <p:nvSpPr>
          <p:cNvPr id="12" name="Номер слайда 5">
            <a:extLst>
              <a:ext uri="{FF2B5EF4-FFF2-40B4-BE49-F238E27FC236}">
                <a16:creationId xmlns:a16="http://schemas.microsoft.com/office/drawing/2014/main" id="{F2820C4E-50EF-4728-834C-DB7BD709237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AFB7CD-A018-42EE-941E-EEA5DC4DEB5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7553041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Овал 9">
            <a:extLst>
              <a:ext uri="{FF2B5EF4-FFF2-40B4-BE49-F238E27FC236}">
                <a16:creationId xmlns:a16="http://schemas.microsoft.com/office/drawing/2014/main" id="{F6E47534-60F7-4041-A3A0-F5666C9DE326}"/>
              </a:ext>
            </a:extLst>
          </p:cNvPr>
          <p:cNvSpPr/>
          <p:nvPr userDrawn="1"/>
        </p:nvSpPr>
        <p:spPr>
          <a:xfrm>
            <a:off x="1739901" y="1408113"/>
            <a:ext cx="914400" cy="9144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332" b="1" dirty="0"/>
              <a:t>1</a:t>
            </a:r>
          </a:p>
        </p:txBody>
      </p:sp>
      <p:sp>
        <p:nvSpPr>
          <p:cNvPr id="11" name="Овал 10">
            <a:extLst>
              <a:ext uri="{FF2B5EF4-FFF2-40B4-BE49-F238E27FC236}">
                <a16:creationId xmlns:a16="http://schemas.microsoft.com/office/drawing/2014/main" id="{FFC01D9C-B854-4BDB-A272-29E9461CFC8A}"/>
              </a:ext>
            </a:extLst>
          </p:cNvPr>
          <p:cNvSpPr/>
          <p:nvPr userDrawn="1"/>
        </p:nvSpPr>
        <p:spPr>
          <a:xfrm>
            <a:off x="5638801" y="1408113"/>
            <a:ext cx="914400" cy="9144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332" b="1" dirty="0"/>
              <a:t>2</a:t>
            </a:r>
          </a:p>
        </p:txBody>
      </p:sp>
      <p:sp>
        <p:nvSpPr>
          <p:cNvPr id="12" name="Овал 11">
            <a:extLst>
              <a:ext uri="{FF2B5EF4-FFF2-40B4-BE49-F238E27FC236}">
                <a16:creationId xmlns:a16="http://schemas.microsoft.com/office/drawing/2014/main" id="{B01468F5-5245-44A6-94E6-3F230EE58BB5}"/>
              </a:ext>
            </a:extLst>
          </p:cNvPr>
          <p:cNvSpPr/>
          <p:nvPr userDrawn="1"/>
        </p:nvSpPr>
        <p:spPr>
          <a:xfrm>
            <a:off x="9537700" y="1408113"/>
            <a:ext cx="914400" cy="9144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332" b="1" dirty="0"/>
              <a:t>3</a:t>
            </a:r>
          </a:p>
        </p:txBody>
      </p: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D0B10F5D-2415-4D57-8287-3E4F49059776}"/>
              </a:ext>
            </a:extLst>
          </p:cNvPr>
          <p:cNvCxnSpPr>
            <a:cxnSpLocks/>
          </p:cNvCxnSpPr>
          <p:nvPr userDrawn="1"/>
        </p:nvCxnSpPr>
        <p:spPr>
          <a:xfrm>
            <a:off x="334963" y="3211513"/>
            <a:ext cx="372586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27878DBB-C976-46EF-A535-2356C13782F4}"/>
              </a:ext>
            </a:extLst>
          </p:cNvPr>
          <p:cNvCxnSpPr>
            <a:cxnSpLocks/>
          </p:cNvCxnSpPr>
          <p:nvPr userDrawn="1"/>
        </p:nvCxnSpPr>
        <p:spPr>
          <a:xfrm>
            <a:off x="4222751" y="3211513"/>
            <a:ext cx="37258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4A75C5D2-BD26-432B-B06B-72D6588BEBDE}"/>
              </a:ext>
            </a:extLst>
          </p:cNvPr>
          <p:cNvCxnSpPr>
            <a:cxnSpLocks/>
          </p:cNvCxnSpPr>
          <p:nvPr userDrawn="1"/>
        </p:nvCxnSpPr>
        <p:spPr>
          <a:xfrm>
            <a:off x="8121650" y="3211513"/>
            <a:ext cx="37258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4964" y="3276601"/>
            <a:ext cx="3725308" cy="2924174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lang="ru-RU" sz="2133" dirty="0"/>
            </a:lvl1pPr>
            <a:lvl2pPr>
              <a:defRPr lang="ru-RU" sz="1866" dirty="0"/>
            </a:lvl2pPr>
            <a:lvl3pPr>
              <a:defRPr lang="ru-RU" sz="1600" dirty="0"/>
            </a:lvl3pPr>
            <a:lvl4pPr>
              <a:defRPr lang="ru-RU" sz="1466" dirty="0"/>
            </a:lvl4pPr>
            <a:lvl5pPr>
              <a:defRPr lang="ru-RU" sz="1466" dirty="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5BAE2CE5-E23D-483C-AE24-5BAAD7818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8" name="Объект 2">
            <a:extLst>
              <a:ext uri="{FF2B5EF4-FFF2-40B4-BE49-F238E27FC236}">
                <a16:creationId xmlns:a16="http://schemas.microsoft.com/office/drawing/2014/main" id="{ECB9025B-0DB1-49C8-B8E6-ED36B211A0E2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233346" y="3276601"/>
            <a:ext cx="3725308" cy="2924174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lang="ru-RU" sz="2133" dirty="0"/>
            </a:lvl1pPr>
            <a:lvl2pPr>
              <a:defRPr lang="ru-RU" sz="1866" dirty="0"/>
            </a:lvl2pPr>
            <a:lvl3pPr>
              <a:defRPr lang="ru-RU" sz="1600" dirty="0"/>
            </a:lvl3pPr>
            <a:lvl4pPr>
              <a:defRPr lang="ru-RU" sz="1466" dirty="0"/>
            </a:lvl4pPr>
            <a:lvl5pPr>
              <a:defRPr lang="ru-RU" sz="1466" dirty="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9" name="Объект 2">
            <a:extLst>
              <a:ext uri="{FF2B5EF4-FFF2-40B4-BE49-F238E27FC236}">
                <a16:creationId xmlns:a16="http://schemas.microsoft.com/office/drawing/2014/main" id="{5B05EBED-17EA-4186-8019-C5346E6FE08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8131728" y="3276601"/>
            <a:ext cx="3725308" cy="2924174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lang="ru-RU" sz="2133" dirty="0"/>
            </a:lvl1pPr>
            <a:lvl2pPr>
              <a:defRPr lang="ru-RU" sz="1866" dirty="0"/>
            </a:lvl2pPr>
            <a:lvl3pPr>
              <a:defRPr lang="ru-RU" sz="1600" dirty="0"/>
            </a:lvl3pPr>
            <a:lvl4pPr>
              <a:defRPr lang="ru-RU" sz="1466" dirty="0"/>
            </a:lvl4pPr>
            <a:lvl5pPr>
              <a:defRPr lang="ru-RU" sz="1466" dirty="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9" name="Текст 18">
            <a:extLst>
              <a:ext uri="{FF2B5EF4-FFF2-40B4-BE49-F238E27FC236}">
                <a16:creationId xmlns:a16="http://schemas.microsoft.com/office/drawing/2014/main" id="{2887307F-8932-4016-92E8-7CBE70DD72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34963" y="2532310"/>
            <a:ext cx="3725308" cy="668252"/>
          </a:xfrm>
        </p:spPr>
        <p:txBody>
          <a:bodyPr rtlCol="0">
            <a:normAutofit/>
          </a:bodyPr>
          <a:lstStyle>
            <a:lvl1pPr marL="0" indent="0">
              <a:buNone/>
              <a:defRPr lang="ru-RU" sz="2666" b="1" smtClean="0">
                <a:solidFill>
                  <a:schemeClr val="tx1"/>
                </a:solidFill>
              </a:defRPr>
            </a:lvl1pPr>
            <a:lvl2pPr marL="609493" indent="0">
              <a:buNone/>
              <a:defRPr lang="ru-RU" sz="2400" smtClean="0"/>
            </a:lvl2pPr>
            <a:lvl3pPr marL="1218987" indent="0">
              <a:buNone/>
              <a:defRPr lang="ru-RU" sz="2133" smtClean="0"/>
            </a:lvl3pPr>
            <a:lvl4pPr marL="1828480" indent="0">
              <a:buNone/>
              <a:defRPr lang="ru-RU" sz="1866" smtClean="0"/>
            </a:lvl4pPr>
            <a:lvl5pPr marL="2437973" indent="0">
              <a:buNone/>
              <a:defRPr lang="ru-RU" sz="1866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Текст 18">
            <a:extLst>
              <a:ext uri="{FF2B5EF4-FFF2-40B4-BE49-F238E27FC236}">
                <a16:creationId xmlns:a16="http://schemas.microsoft.com/office/drawing/2014/main" id="{E08705F9-0980-4CF9-B396-E2CACE9F4B14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4223029" y="2532310"/>
            <a:ext cx="3725308" cy="668252"/>
          </a:xfrm>
        </p:spPr>
        <p:txBody>
          <a:bodyPr rtlCol="0">
            <a:normAutofit/>
          </a:bodyPr>
          <a:lstStyle>
            <a:lvl1pPr marL="0" indent="0">
              <a:buNone/>
              <a:defRPr lang="ru-RU" sz="2666" b="1" smtClean="0">
                <a:solidFill>
                  <a:schemeClr val="tx1"/>
                </a:solidFill>
              </a:defRPr>
            </a:lvl1pPr>
            <a:lvl2pPr marL="609493" indent="0">
              <a:buNone/>
              <a:defRPr lang="ru-RU" sz="2400" smtClean="0"/>
            </a:lvl2pPr>
            <a:lvl3pPr marL="1218987" indent="0">
              <a:buNone/>
              <a:defRPr lang="ru-RU" sz="2133" smtClean="0"/>
            </a:lvl3pPr>
            <a:lvl4pPr marL="1828480" indent="0">
              <a:buNone/>
              <a:defRPr lang="ru-RU" sz="1866" smtClean="0"/>
            </a:lvl4pPr>
            <a:lvl5pPr marL="2437973" indent="0">
              <a:buNone/>
              <a:defRPr lang="ru-RU" sz="1866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1" name="Текст 18">
            <a:extLst>
              <a:ext uri="{FF2B5EF4-FFF2-40B4-BE49-F238E27FC236}">
                <a16:creationId xmlns:a16="http://schemas.microsoft.com/office/drawing/2014/main" id="{4745515C-E7DB-4039-8C4D-9F9A4D6DA7D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131730" y="2532310"/>
            <a:ext cx="3725308" cy="668252"/>
          </a:xfrm>
        </p:spPr>
        <p:txBody>
          <a:bodyPr rtlCol="0">
            <a:normAutofit/>
          </a:bodyPr>
          <a:lstStyle>
            <a:lvl1pPr marL="0" indent="0">
              <a:buNone/>
              <a:defRPr lang="ru-RU" sz="2666" b="1" smtClean="0">
                <a:solidFill>
                  <a:schemeClr val="tx1"/>
                </a:solidFill>
              </a:defRPr>
            </a:lvl1pPr>
            <a:lvl2pPr marL="609493" indent="0">
              <a:buNone/>
              <a:defRPr lang="ru-RU" sz="2400" smtClean="0"/>
            </a:lvl2pPr>
            <a:lvl3pPr marL="1218987" indent="0">
              <a:buNone/>
              <a:defRPr lang="ru-RU" sz="2133" smtClean="0"/>
            </a:lvl3pPr>
            <a:lvl4pPr marL="1828480" indent="0">
              <a:buNone/>
              <a:defRPr lang="ru-RU" sz="1866" smtClean="0"/>
            </a:lvl4pPr>
            <a:lvl5pPr marL="2437973" indent="0">
              <a:buNone/>
              <a:defRPr lang="ru-RU" sz="1866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Нижний колонтитул 4">
            <a:extLst>
              <a:ext uri="{FF2B5EF4-FFF2-40B4-BE49-F238E27FC236}">
                <a16:creationId xmlns:a16="http://schemas.microsoft.com/office/drawing/2014/main" id="{EE126856-BE99-4C91-A00A-D04D2A8100C3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Министерство науки и высшего образования Российской Федерации </a:t>
            </a:r>
          </a:p>
        </p:txBody>
      </p:sp>
      <p:sp>
        <p:nvSpPr>
          <p:cNvPr id="17" name="Номер слайда 5">
            <a:extLst>
              <a:ext uri="{FF2B5EF4-FFF2-40B4-BE49-F238E27FC236}">
                <a16:creationId xmlns:a16="http://schemas.microsoft.com/office/drawing/2014/main" id="{94429661-4868-4EF8-BC24-2A207D0F57A9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BA7FF8-B550-4716-A693-F047F42F02D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1598449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вал 6">
            <a:extLst>
              <a:ext uri="{FF2B5EF4-FFF2-40B4-BE49-F238E27FC236}">
                <a16:creationId xmlns:a16="http://schemas.microsoft.com/office/drawing/2014/main" id="{8ABBF240-D1D6-49D5-8FDF-C2889ADCDEC2}"/>
              </a:ext>
            </a:extLst>
          </p:cNvPr>
          <p:cNvSpPr/>
          <p:nvPr userDrawn="1"/>
        </p:nvSpPr>
        <p:spPr>
          <a:xfrm>
            <a:off x="1263650" y="1408113"/>
            <a:ext cx="914400" cy="9144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332" b="1" dirty="0"/>
              <a:t>1</a:t>
            </a:r>
          </a:p>
        </p:txBody>
      </p:sp>
      <p:sp>
        <p:nvSpPr>
          <p:cNvPr id="11" name="Овал 10">
            <a:extLst>
              <a:ext uri="{FF2B5EF4-FFF2-40B4-BE49-F238E27FC236}">
                <a16:creationId xmlns:a16="http://schemas.microsoft.com/office/drawing/2014/main" id="{D0F08EA5-3DC4-49A8-B1A2-34D3D2D48248}"/>
              </a:ext>
            </a:extLst>
          </p:cNvPr>
          <p:cNvSpPr/>
          <p:nvPr userDrawn="1"/>
        </p:nvSpPr>
        <p:spPr>
          <a:xfrm>
            <a:off x="4179888" y="1408113"/>
            <a:ext cx="914400" cy="9144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332" b="1" dirty="0"/>
              <a:t>2</a:t>
            </a:r>
          </a:p>
        </p:txBody>
      </p:sp>
      <p:sp>
        <p:nvSpPr>
          <p:cNvPr id="12" name="Овал 11">
            <a:extLst>
              <a:ext uri="{FF2B5EF4-FFF2-40B4-BE49-F238E27FC236}">
                <a16:creationId xmlns:a16="http://schemas.microsoft.com/office/drawing/2014/main" id="{F7B9774B-55E8-43CF-97AC-793353600ABE}"/>
              </a:ext>
            </a:extLst>
          </p:cNvPr>
          <p:cNvSpPr/>
          <p:nvPr userDrawn="1"/>
        </p:nvSpPr>
        <p:spPr>
          <a:xfrm>
            <a:off x="7097713" y="1408113"/>
            <a:ext cx="914400" cy="9144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332" b="1" dirty="0"/>
              <a:t>3</a:t>
            </a:r>
          </a:p>
        </p:txBody>
      </p:sp>
      <p:sp>
        <p:nvSpPr>
          <p:cNvPr id="13" name="Овал 12">
            <a:extLst>
              <a:ext uri="{FF2B5EF4-FFF2-40B4-BE49-F238E27FC236}">
                <a16:creationId xmlns:a16="http://schemas.microsoft.com/office/drawing/2014/main" id="{3FC01DCB-8161-4497-905D-401D27D69358}"/>
              </a:ext>
            </a:extLst>
          </p:cNvPr>
          <p:cNvSpPr/>
          <p:nvPr userDrawn="1"/>
        </p:nvSpPr>
        <p:spPr>
          <a:xfrm>
            <a:off x="10013951" y="1408113"/>
            <a:ext cx="914400" cy="9144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332" b="1" dirty="0"/>
              <a:t>4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4965" y="2528888"/>
            <a:ext cx="2772000" cy="367188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666"/>
            </a:lvl1pPr>
            <a:lvl2pPr marL="609493" indent="0" algn="l">
              <a:buNone/>
              <a:defRPr sz="2400"/>
            </a:lvl2pPr>
            <a:lvl3pPr marL="1218987" indent="0" algn="l">
              <a:buNone/>
              <a:defRPr sz="2133"/>
            </a:lvl3pPr>
            <a:lvl4pPr marL="1828480" indent="0" algn="l">
              <a:buNone/>
              <a:defRPr sz="1866"/>
            </a:lvl4pPr>
            <a:lvl5pPr marL="2437973" indent="0" algn="l">
              <a:buNone/>
              <a:defRPr sz="1866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5BAE2CE5-E23D-483C-AE24-5BAAD7818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8" name="Объект 2">
            <a:extLst>
              <a:ext uri="{FF2B5EF4-FFF2-40B4-BE49-F238E27FC236}">
                <a16:creationId xmlns:a16="http://schemas.microsoft.com/office/drawing/2014/main" id="{55C36676-B995-44D2-BB28-D306C9CABC80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3251656" y="2528888"/>
            <a:ext cx="2772000" cy="367188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666"/>
            </a:lvl1pPr>
            <a:lvl2pPr marL="609493" indent="0" algn="l">
              <a:buNone/>
              <a:defRPr sz="2400"/>
            </a:lvl2pPr>
            <a:lvl3pPr marL="1218987" indent="0" algn="l">
              <a:buNone/>
              <a:defRPr sz="2133"/>
            </a:lvl3pPr>
            <a:lvl4pPr marL="1828480" indent="0" algn="l">
              <a:buNone/>
              <a:defRPr sz="1866"/>
            </a:lvl4pPr>
            <a:lvl5pPr marL="2437973" indent="0" algn="l">
              <a:buNone/>
              <a:defRPr sz="1866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9" name="Объект 2">
            <a:extLst>
              <a:ext uri="{FF2B5EF4-FFF2-40B4-BE49-F238E27FC236}">
                <a16:creationId xmlns:a16="http://schemas.microsoft.com/office/drawing/2014/main" id="{6220D57B-8B1B-446E-AB86-3899A2AF079F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168347" y="2528888"/>
            <a:ext cx="2772000" cy="367188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666"/>
            </a:lvl1pPr>
            <a:lvl2pPr marL="609493" indent="0" algn="l">
              <a:buNone/>
              <a:defRPr sz="2400"/>
            </a:lvl2pPr>
            <a:lvl3pPr marL="1218987" indent="0" algn="l">
              <a:buNone/>
              <a:defRPr sz="2133"/>
            </a:lvl3pPr>
            <a:lvl4pPr marL="1828480" indent="0" algn="l">
              <a:buNone/>
              <a:defRPr sz="1866"/>
            </a:lvl4pPr>
            <a:lvl5pPr marL="2437973" indent="0" algn="l">
              <a:buNone/>
              <a:defRPr sz="1866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0" name="Объект 2">
            <a:extLst>
              <a:ext uri="{FF2B5EF4-FFF2-40B4-BE49-F238E27FC236}">
                <a16:creationId xmlns:a16="http://schemas.microsoft.com/office/drawing/2014/main" id="{E76EC364-AA4D-4A18-831B-4BA2063AD4AE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9085039" y="2528888"/>
            <a:ext cx="2772000" cy="367188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666"/>
            </a:lvl1pPr>
            <a:lvl2pPr marL="609493" indent="0" algn="l">
              <a:buNone/>
              <a:defRPr sz="2400"/>
            </a:lvl2pPr>
            <a:lvl3pPr marL="1218987" indent="0" algn="l">
              <a:buNone/>
              <a:defRPr sz="2133"/>
            </a:lvl3pPr>
            <a:lvl4pPr marL="1828480" indent="0" algn="l">
              <a:buNone/>
              <a:defRPr sz="1866"/>
            </a:lvl4pPr>
            <a:lvl5pPr marL="2437973" indent="0" algn="l">
              <a:buNone/>
              <a:defRPr sz="1866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4" name="Нижний колонтитул 4">
            <a:extLst>
              <a:ext uri="{FF2B5EF4-FFF2-40B4-BE49-F238E27FC236}">
                <a16:creationId xmlns:a16="http://schemas.microsoft.com/office/drawing/2014/main" id="{8AD606CE-F63D-40AA-B7DD-5BE0DEEFD24F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Министерство науки и высшего образования Российской Федерации </a:t>
            </a:r>
          </a:p>
        </p:txBody>
      </p:sp>
      <p:sp>
        <p:nvSpPr>
          <p:cNvPr id="15" name="Номер слайда 5">
            <a:extLst>
              <a:ext uri="{FF2B5EF4-FFF2-40B4-BE49-F238E27FC236}">
                <a16:creationId xmlns:a16="http://schemas.microsoft.com/office/drawing/2014/main" id="{F642EDC1-2FD2-49EE-A613-F1E9EF69AE0E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CE9C6F-A2C4-4A56-9FEF-289D859A035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4144217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4965" y="2528888"/>
            <a:ext cx="2772000" cy="367188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666"/>
            </a:lvl1pPr>
            <a:lvl2pPr marL="609493" indent="0" algn="l">
              <a:buNone/>
              <a:defRPr sz="2400"/>
            </a:lvl2pPr>
            <a:lvl3pPr marL="1218987" indent="0" algn="l">
              <a:buNone/>
              <a:defRPr sz="2133"/>
            </a:lvl3pPr>
            <a:lvl4pPr marL="1828480" indent="0" algn="l">
              <a:buNone/>
              <a:defRPr sz="1866"/>
            </a:lvl4pPr>
            <a:lvl5pPr marL="2437973" indent="0" algn="l">
              <a:buNone/>
              <a:defRPr sz="1866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5BAE2CE5-E23D-483C-AE24-5BAAD7818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8" name="Объект 2">
            <a:extLst>
              <a:ext uri="{FF2B5EF4-FFF2-40B4-BE49-F238E27FC236}">
                <a16:creationId xmlns:a16="http://schemas.microsoft.com/office/drawing/2014/main" id="{55C36676-B995-44D2-BB28-D306C9CABC80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3251656" y="2528888"/>
            <a:ext cx="2772000" cy="367188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666"/>
            </a:lvl1pPr>
            <a:lvl2pPr marL="609493" indent="0" algn="l">
              <a:buNone/>
              <a:defRPr sz="2400"/>
            </a:lvl2pPr>
            <a:lvl3pPr marL="1218987" indent="0" algn="l">
              <a:buNone/>
              <a:defRPr sz="2133"/>
            </a:lvl3pPr>
            <a:lvl4pPr marL="1828480" indent="0" algn="l">
              <a:buNone/>
              <a:defRPr sz="1866"/>
            </a:lvl4pPr>
            <a:lvl5pPr marL="2437973" indent="0" algn="l">
              <a:buNone/>
              <a:defRPr sz="1866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9" name="Объект 2">
            <a:extLst>
              <a:ext uri="{FF2B5EF4-FFF2-40B4-BE49-F238E27FC236}">
                <a16:creationId xmlns:a16="http://schemas.microsoft.com/office/drawing/2014/main" id="{6220D57B-8B1B-446E-AB86-3899A2AF079F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168347" y="2528888"/>
            <a:ext cx="2772000" cy="367188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666"/>
            </a:lvl1pPr>
            <a:lvl2pPr marL="609493" indent="0" algn="l">
              <a:buNone/>
              <a:defRPr sz="2400"/>
            </a:lvl2pPr>
            <a:lvl3pPr marL="1218987" indent="0" algn="l">
              <a:buNone/>
              <a:defRPr sz="2133"/>
            </a:lvl3pPr>
            <a:lvl4pPr marL="1828480" indent="0" algn="l">
              <a:buNone/>
              <a:defRPr sz="1866"/>
            </a:lvl4pPr>
            <a:lvl5pPr marL="2437973" indent="0" algn="l">
              <a:buNone/>
              <a:defRPr sz="1866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0" name="Объект 2">
            <a:extLst>
              <a:ext uri="{FF2B5EF4-FFF2-40B4-BE49-F238E27FC236}">
                <a16:creationId xmlns:a16="http://schemas.microsoft.com/office/drawing/2014/main" id="{E76EC364-AA4D-4A18-831B-4BA2063AD4AE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9085039" y="2528888"/>
            <a:ext cx="2772000" cy="367188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666"/>
            </a:lvl1pPr>
            <a:lvl2pPr marL="609493" indent="0" algn="l">
              <a:buNone/>
              <a:defRPr sz="2400"/>
            </a:lvl2pPr>
            <a:lvl3pPr marL="1218987" indent="0" algn="l">
              <a:buNone/>
              <a:defRPr sz="2133"/>
            </a:lvl3pPr>
            <a:lvl4pPr marL="1828480" indent="0" algn="l">
              <a:buNone/>
              <a:defRPr sz="1866"/>
            </a:lvl4pPr>
            <a:lvl5pPr marL="2437973" indent="0" algn="l">
              <a:buNone/>
              <a:defRPr sz="1866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7" name="Нижний колонтитул 4">
            <a:extLst>
              <a:ext uri="{FF2B5EF4-FFF2-40B4-BE49-F238E27FC236}">
                <a16:creationId xmlns:a16="http://schemas.microsoft.com/office/drawing/2014/main" id="{AC263DD8-3D62-4A5F-AFC0-50C447A797D0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Министерство науки и высшего образования Российской Федерации </a:t>
            </a:r>
          </a:p>
        </p:txBody>
      </p:sp>
      <p:sp>
        <p:nvSpPr>
          <p:cNvPr id="11" name="Номер слайда 5">
            <a:extLst>
              <a:ext uri="{FF2B5EF4-FFF2-40B4-BE49-F238E27FC236}">
                <a16:creationId xmlns:a16="http://schemas.microsoft.com/office/drawing/2014/main" id="{07847A1E-B8B9-4552-9BE4-406E06C593F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863B54-6FED-407D-9755-7192BD0D511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5653025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вал 6">
            <a:extLst>
              <a:ext uri="{FF2B5EF4-FFF2-40B4-BE49-F238E27FC236}">
                <a16:creationId xmlns:a16="http://schemas.microsoft.com/office/drawing/2014/main" id="{25C1DE89-B917-4B29-9877-93FED1CEDF90}"/>
              </a:ext>
            </a:extLst>
          </p:cNvPr>
          <p:cNvSpPr/>
          <p:nvPr userDrawn="1"/>
        </p:nvSpPr>
        <p:spPr>
          <a:xfrm>
            <a:off x="1263650" y="2125663"/>
            <a:ext cx="914400" cy="9144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332" b="1" dirty="0"/>
              <a:t>1</a:t>
            </a:r>
          </a:p>
        </p:txBody>
      </p:sp>
      <p:sp>
        <p:nvSpPr>
          <p:cNvPr id="11" name="Овал 10">
            <a:extLst>
              <a:ext uri="{FF2B5EF4-FFF2-40B4-BE49-F238E27FC236}">
                <a16:creationId xmlns:a16="http://schemas.microsoft.com/office/drawing/2014/main" id="{974F91E1-7DD4-4117-AD09-5617FC35D166}"/>
              </a:ext>
            </a:extLst>
          </p:cNvPr>
          <p:cNvSpPr/>
          <p:nvPr userDrawn="1"/>
        </p:nvSpPr>
        <p:spPr>
          <a:xfrm>
            <a:off x="4179888" y="2125663"/>
            <a:ext cx="914400" cy="9144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332" b="1" dirty="0"/>
              <a:t>2</a:t>
            </a:r>
          </a:p>
        </p:txBody>
      </p:sp>
      <p:sp>
        <p:nvSpPr>
          <p:cNvPr id="12" name="Овал 11">
            <a:extLst>
              <a:ext uri="{FF2B5EF4-FFF2-40B4-BE49-F238E27FC236}">
                <a16:creationId xmlns:a16="http://schemas.microsoft.com/office/drawing/2014/main" id="{2A8EE0B1-A71D-4F56-82D1-3C53E9A85FB7}"/>
              </a:ext>
            </a:extLst>
          </p:cNvPr>
          <p:cNvSpPr/>
          <p:nvPr userDrawn="1"/>
        </p:nvSpPr>
        <p:spPr>
          <a:xfrm>
            <a:off x="7097713" y="2125663"/>
            <a:ext cx="914400" cy="9144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332" b="1" dirty="0"/>
              <a:t>3</a:t>
            </a:r>
          </a:p>
        </p:txBody>
      </p:sp>
      <p:sp>
        <p:nvSpPr>
          <p:cNvPr id="13" name="Овал 12">
            <a:extLst>
              <a:ext uri="{FF2B5EF4-FFF2-40B4-BE49-F238E27FC236}">
                <a16:creationId xmlns:a16="http://schemas.microsoft.com/office/drawing/2014/main" id="{75FE3F32-39EB-4AB7-AD0A-E54825204D19}"/>
              </a:ext>
            </a:extLst>
          </p:cNvPr>
          <p:cNvSpPr/>
          <p:nvPr userDrawn="1"/>
        </p:nvSpPr>
        <p:spPr>
          <a:xfrm>
            <a:off x="10013951" y="2125663"/>
            <a:ext cx="914400" cy="9144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332" b="1" dirty="0"/>
              <a:t>4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4965" y="3195962"/>
            <a:ext cx="2772000" cy="300481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666"/>
            </a:lvl1pPr>
            <a:lvl2pPr marL="609493" indent="0" algn="l">
              <a:buNone/>
              <a:defRPr sz="2400"/>
            </a:lvl2pPr>
            <a:lvl3pPr marL="1218987" indent="0" algn="l">
              <a:buNone/>
              <a:defRPr sz="2133"/>
            </a:lvl3pPr>
            <a:lvl4pPr marL="1828480" indent="0" algn="l">
              <a:buNone/>
              <a:defRPr sz="1866"/>
            </a:lvl4pPr>
            <a:lvl5pPr marL="2437973" indent="0" algn="l">
              <a:buNone/>
              <a:defRPr sz="1866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5BAE2CE5-E23D-483C-AE24-5BAAD7818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8" name="Объект 2">
            <a:extLst>
              <a:ext uri="{FF2B5EF4-FFF2-40B4-BE49-F238E27FC236}">
                <a16:creationId xmlns:a16="http://schemas.microsoft.com/office/drawing/2014/main" id="{55C36676-B995-44D2-BB28-D306C9CABC80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3251656" y="3195962"/>
            <a:ext cx="2772000" cy="300481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666"/>
            </a:lvl1pPr>
            <a:lvl2pPr marL="609493" indent="0" algn="l">
              <a:buNone/>
              <a:defRPr sz="2400"/>
            </a:lvl2pPr>
            <a:lvl3pPr marL="1218987" indent="0" algn="l">
              <a:buNone/>
              <a:defRPr sz="2133"/>
            </a:lvl3pPr>
            <a:lvl4pPr marL="1828480" indent="0" algn="l">
              <a:buNone/>
              <a:defRPr sz="1866"/>
            </a:lvl4pPr>
            <a:lvl5pPr marL="2437973" indent="0" algn="l">
              <a:buNone/>
              <a:defRPr sz="1866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Объект 2">
            <a:extLst>
              <a:ext uri="{FF2B5EF4-FFF2-40B4-BE49-F238E27FC236}">
                <a16:creationId xmlns:a16="http://schemas.microsoft.com/office/drawing/2014/main" id="{6220D57B-8B1B-446E-AB86-3899A2AF079F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168347" y="3195962"/>
            <a:ext cx="2772000" cy="300481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666"/>
            </a:lvl1pPr>
            <a:lvl2pPr marL="609493" indent="0" algn="l">
              <a:buNone/>
              <a:defRPr sz="2400"/>
            </a:lvl2pPr>
            <a:lvl3pPr marL="1218987" indent="0" algn="l">
              <a:buNone/>
              <a:defRPr sz="2133"/>
            </a:lvl3pPr>
            <a:lvl4pPr marL="1828480" indent="0" algn="l">
              <a:buNone/>
              <a:defRPr sz="1866"/>
            </a:lvl4pPr>
            <a:lvl5pPr marL="2437973" indent="0" algn="l">
              <a:buNone/>
              <a:defRPr sz="1866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Объект 2">
            <a:extLst>
              <a:ext uri="{FF2B5EF4-FFF2-40B4-BE49-F238E27FC236}">
                <a16:creationId xmlns:a16="http://schemas.microsoft.com/office/drawing/2014/main" id="{E76EC364-AA4D-4A18-831B-4BA2063AD4AE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9085039" y="3195962"/>
            <a:ext cx="2772000" cy="300481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666"/>
            </a:lvl1pPr>
            <a:lvl2pPr marL="609493" indent="0" algn="l">
              <a:buNone/>
              <a:defRPr sz="2400"/>
            </a:lvl2pPr>
            <a:lvl3pPr marL="1218987" indent="0" algn="l">
              <a:buNone/>
              <a:defRPr sz="2133"/>
            </a:lvl3pPr>
            <a:lvl4pPr marL="1828480" indent="0" algn="l">
              <a:buNone/>
              <a:defRPr sz="1866"/>
            </a:lvl4pPr>
            <a:lvl5pPr marL="2437973" indent="0" algn="l">
              <a:buNone/>
              <a:defRPr sz="1866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Нижний колонтитул 4">
            <a:extLst>
              <a:ext uri="{FF2B5EF4-FFF2-40B4-BE49-F238E27FC236}">
                <a16:creationId xmlns:a16="http://schemas.microsoft.com/office/drawing/2014/main" id="{A425D173-4763-43F8-AF19-2A5EE2D137DE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Министерство науки и высшего образования Российской Федерации </a:t>
            </a:r>
          </a:p>
        </p:txBody>
      </p:sp>
      <p:sp>
        <p:nvSpPr>
          <p:cNvPr id="15" name="Номер слайда 5">
            <a:extLst>
              <a:ext uri="{FF2B5EF4-FFF2-40B4-BE49-F238E27FC236}">
                <a16:creationId xmlns:a16="http://schemas.microsoft.com/office/drawing/2014/main" id="{6BEED8D0-6268-4C35-BA39-80523877BC1B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E7D89D-38F7-4F08-B84C-54384557B89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3918363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Овал 10">
            <a:extLst>
              <a:ext uri="{FF2B5EF4-FFF2-40B4-BE49-F238E27FC236}">
                <a16:creationId xmlns:a16="http://schemas.microsoft.com/office/drawing/2014/main" id="{A04B19A2-344D-45B8-84E5-EE2845C1264C}"/>
              </a:ext>
            </a:extLst>
          </p:cNvPr>
          <p:cNvSpPr/>
          <p:nvPr userDrawn="1"/>
        </p:nvSpPr>
        <p:spPr>
          <a:xfrm>
            <a:off x="976314" y="1408113"/>
            <a:ext cx="914400" cy="9144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332" b="1" dirty="0"/>
              <a:t>1</a:t>
            </a:r>
          </a:p>
        </p:txBody>
      </p:sp>
      <p:sp>
        <p:nvSpPr>
          <p:cNvPr id="12" name="Овал 11">
            <a:extLst>
              <a:ext uri="{FF2B5EF4-FFF2-40B4-BE49-F238E27FC236}">
                <a16:creationId xmlns:a16="http://schemas.microsoft.com/office/drawing/2014/main" id="{200ADC45-F5D4-4220-8694-15C491732AE7}"/>
              </a:ext>
            </a:extLst>
          </p:cNvPr>
          <p:cNvSpPr/>
          <p:nvPr userDrawn="1"/>
        </p:nvSpPr>
        <p:spPr>
          <a:xfrm>
            <a:off x="3306764" y="1408113"/>
            <a:ext cx="914400" cy="9144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332" b="1" dirty="0"/>
              <a:t>2</a:t>
            </a:r>
          </a:p>
        </p:txBody>
      </p:sp>
      <p:sp>
        <p:nvSpPr>
          <p:cNvPr id="13" name="Овал 12">
            <a:extLst>
              <a:ext uri="{FF2B5EF4-FFF2-40B4-BE49-F238E27FC236}">
                <a16:creationId xmlns:a16="http://schemas.microsoft.com/office/drawing/2014/main" id="{3985003A-0471-4707-8A12-E173AFA7AB8C}"/>
              </a:ext>
            </a:extLst>
          </p:cNvPr>
          <p:cNvSpPr/>
          <p:nvPr userDrawn="1"/>
        </p:nvSpPr>
        <p:spPr>
          <a:xfrm>
            <a:off x="5638801" y="1408113"/>
            <a:ext cx="914400" cy="9144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332" b="1" dirty="0"/>
              <a:t>3</a:t>
            </a:r>
          </a:p>
        </p:txBody>
      </p:sp>
      <p:sp>
        <p:nvSpPr>
          <p:cNvPr id="14" name="Овал 13">
            <a:extLst>
              <a:ext uri="{FF2B5EF4-FFF2-40B4-BE49-F238E27FC236}">
                <a16:creationId xmlns:a16="http://schemas.microsoft.com/office/drawing/2014/main" id="{A283F561-4F94-414C-8E13-5A4A2D7FF020}"/>
              </a:ext>
            </a:extLst>
          </p:cNvPr>
          <p:cNvSpPr/>
          <p:nvPr userDrawn="1"/>
        </p:nvSpPr>
        <p:spPr>
          <a:xfrm>
            <a:off x="7970839" y="1408113"/>
            <a:ext cx="914400" cy="9144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332" b="1" dirty="0"/>
              <a:t>4</a:t>
            </a:r>
          </a:p>
        </p:txBody>
      </p:sp>
      <p:sp>
        <p:nvSpPr>
          <p:cNvPr id="15" name="Овал 14">
            <a:extLst>
              <a:ext uri="{FF2B5EF4-FFF2-40B4-BE49-F238E27FC236}">
                <a16:creationId xmlns:a16="http://schemas.microsoft.com/office/drawing/2014/main" id="{4D6E23D2-610B-4D8C-8CE8-92BE5D8A3735}"/>
              </a:ext>
            </a:extLst>
          </p:cNvPr>
          <p:cNvSpPr/>
          <p:nvPr userDrawn="1"/>
        </p:nvSpPr>
        <p:spPr>
          <a:xfrm>
            <a:off x="10301289" y="1408113"/>
            <a:ext cx="914400" cy="9144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332" b="1" dirty="0"/>
              <a:t>5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4964" y="2528888"/>
            <a:ext cx="2196000" cy="367188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666"/>
            </a:lvl1pPr>
            <a:lvl2pPr marL="609493" indent="0" algn="l">
              <a:buNone/>
              <a:defRPr sz="2400"/>
            </a:lvl2pPr>
            <a:lvl3pPr marL="1218987" indent="0" algn="l">
              <a:buNone/>
              <a:defRPr sz="2133"/>
            </a:lvl3pPr>
            <a:lvl4pPr marL="1828480" indent="0" algn="l">
              <a:buNone/>
              <a:defRPr sz="1866"/>
            </a:lvl4pPr>
            <a:lvl5pPr marL="2437973" indent="0" algn="l">
              <a:buNone/>
              <a:defRPr sz="1866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5BAE2CE5-E23D-483C-AE24-5BAAD7818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8" name="Объект 2">
            <a:extLst>
              <a:ext uri="{FF2B5EF4-FFF2-40B4-BE49-F238E27FC236}">
                <a16:creationId xmlns:a16="http://schemas.microsoft.com/office/drawing/2014/main" id="{55C36676-B995-44D2-BB28-D306C9CABC80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2666482" y="2528888"/>
            <a:ext cx="2196000" cy="367188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666"/>
            </a:lvl1pPr>
            <a:lvl2pPr marL="609493" indent="0" algn="l">
              <a:buNone/>
              <a:defRPr sz="2400"/>
            </a:lvl2pPr>
            <a:lvl3pPr marL="1218987" indent="0" algn="l">
              <a:buNone/>
              <a:defRPr sz="2133"/>
            </a:lvl3pPr>
            <a:lvl4pPr marL="1828480" indent="0" algn="l">
              <a:buNone/>
              <a:defRPr sz="1866"/>
            </a:lvl4pPr>
            <a:lvl5pPr marL="2437973" indent="0" algn="l">
              <a:buNone/>
              <a:defRPr sz="1866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</p:txBody>
      </p:sp>
      <p:sp>
        <p:nvSpPr>
          <p:cNvPr id="9" name="Объект 2">
            <a:extLst>
              <a:ext uri="{FF2B5EF4-FFF2-40B4-BE49-F238E27FC236}">
                <a16:creationId xmlns:a16="http://schemas.microsoft.com/office/drawing/2014/main" id="{6220D57B-8B1B-446E-AB86-3899A2AF079F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998000" y="2528888"/>
            <a:ext cx="2196000" cy="367188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666"/>
            </a:lvl1pPr>
            <a:lvl2pPr marL="609493" indent="0" algn="l">
              <a:buNone/>
              <a:defRPr sz="2400"/>
            </a:lvl2pPr>
            <a:lvl3pPr marL="1218987" indent="0" algn="l">
              <a:buNone/>
              <a:defRPr sz="2133"/>
            </a:lvl3pPr>
            <a:lvl4pPr marL="1828480" indent="0" algn="l">
              <a:buNone/>
              <a:defRPr sz="1866"/>
            </a:lvl4pPr>
            <a:lvl5pPr marL="2437973" indent="0" algn="l">
              <a:buNone/>
              <a:defRPr sz="1866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</p:txBody>
      </p:sp>
      <p:sp>
        <p:nvSpPr>
          <p:cNvPr id="10" name="Объект 2">
            <a:extLst>
              <a:ext uri="{FF2B5EF4-FFF2-40B4-BE49-F238E27FC236}">
                <a16:creationId xmlns:a16="http://schemas.microsoft.com/office/drawing/2014/main" id="{E76EC364-AA4D-4A18-831B-4BA2063AD4AE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7329518" y="2528888"/>
            <a:ext cx="2196000" cy="367188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666"/>
            </a:lvl1pPr>
            <a:lvl2pPr marL="609493" indent="0" algn="l">
              <a:buNone/>
              <a:defRPr sz="2400"/>
            </a:lvl2pPr>
            <a:lvl3pPr marL="1218987" indent="0" algn="l">
              <a:buNone/>
              <a:defRPr sz="2133"/>
            </a:lvl3pPr>
            <a:lvl4pPr marL="1828480" indent="0" algn="l">
              <a:buNone/>
              <a:defRPr sz="1866"/>
            </a:lvl4pPr>
            <a:lvl5pPr marL="2437973" indent="0" algn="l">
              <a:buNone/>
              <a:defRPr sz="1866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</p:txBody>
      </p:sp>
      <p:sp>
        <p:nvSpPr>
          <p:cNvPr id="16" name="Объект 2">
            <a:extLst>
              <a:ext uri="{FF2B5EF4-FFF2-40B4-BE49-F238E27FC236}">
                <a16:creationId xmlns:a16="http://schemas.microsoft.com/office/drawing/2014/main" id="{EA772927-8640-491E-8725-B767ECA24FEE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661036" y="2528888"/>
            <a:ext cx="2196000" cy="367188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666"/>
            </a:lvl1pPr>
            <a:lvl2pPr marL="609493" indent="0" algn="l">
              <a:buNone/>
              <a:defRPr sz="2400"/>
            </a:lvl2pPr>
            <a:lvl3pPr marL="1218987" indent="0" algn="l">
              <a:buNone/>
              <a:defRPr sz="2133"/>
            </a:lvl3pPr>
            <a:lvl4pPr marL="1828480" indent="0" algn="l">
              <a:buNone/>
              <a:defRPr sz="1866"/>
            </a:lvl4pPr>
            <a:lvl5pPr marL="2437973" indent="0" algn="l">
              <a:buNone/>
              <a:defRPr sz="1866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</p:txBody>
      </p:sp>
      <p:sp>
        <p:nvSpPr>
          <p:cNvPr id="17" name="Нижний колонтитул 4">
            <a:extLst>
              <a:ext uri="{FF2B5EF4-FFF2-40B4-BE49-F238E27FC236}">
                <a16:creationId xmlns:a16="http://schemas.microsoft.com/office/drawing/2014/main" id="{9EF042C1-B8DC-431F-8526-85D1A07462C5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Министерство науки и высшего образования Российской Федерации </a:t>
            </a:r>
          </a:p>
        </p:txBody>
      </p:sp>
      <p:sp>
        <p:nvSpPr>
          <p:cNvPr id="18" name="Номер слайда 5">
            <a:extLst>
              <a:ext uri="{FF2B5EF4-FFF2-40B4-BE49-F238E27FC236}">
                <a16:creationId xmlns:a16="http://schemas.microsoft.com/office/drawing/2014/main" id="{A462D7AE-B702-4D6D-89F4-B7627CE9D06B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C986B3-5C5F-4E20-82DC-4FC611D4DD0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6526433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4964" y="1276350"/>
            <a:ext cx="2196000" cy="492442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666"/>
            </a:lvl1pPr>
            <a:lvl2pPr marL="609493" indent="0" algn="l">
              <a:buNone/>
              <a:defRPr sz="2400"/>
            </a:lvl2pPr>
            <a:lvl3pPr marL="1218987" indent="0" algn="l">
              <a:buNone/>
              <a:defRPr sz="2133"/>
            </a:lvl3pPr>
            <a:lvl4pPr marL="1828480" indent="0" algn="l">
              <a:buNone/>
              <a:defRPr sz="1866"/>
            </a:lvl4pPr>
            <a:lvl5pPr marL="2437973" indent="0" algn="l">
              <a:buNone/>
              <a:defRPr sz="1866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5BAE2CE5-E23D-483C-AE24-5BAAD7818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8" name="Объект 2">
            <a:extLst>
              <a:ext uri="{FF2B5EF4-FFF2-40B4-BE49-F238E27FC236}">
                <a16:creationId xmlns:a16="http://schemas.microsoft.com/office/drawing/2014/main" id="{55C36676-B995-44D2-BB28-D306C9CABC80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2666482" y="1276350"/>
            <a:ext cx="2196000" cy="492442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666"/>
            </a:lvl1pPr>
            <a:lvl2pPr marL="609493" indent="0" algn="l">
              <a:buNone/>
              <a:defRPr sz="2400"/>
            </a:lvl2pPr>
            <a:lvl3pPr marL="1218987" indent="0" algn="l">
              <a:buNone/>
              <a:defRPr sz="2133"/>
            </a:lvl3pPr>
            <a:lvl4pPr marL="1828480" indent="0" algn="l">
              <a:buNone/>
              <a:defRPr sz="1866"/>
            </a:lvl4pPr>
            <a:lvl5pPr marL="2437973" indent="0" algn="l">
              <a:buNone/>
              <a:defRPr sz="1866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</p:txBody>
      </p:sp>
      <p:sp>
        <p:nvSpPr>
          <p:cNvPr id="9" name="Объект 2">
            <a:extLst>
              <a:ext uri="{FF2B5EF4-FFF2-40B4-BE49-F238E27FC236}">
                <a16:creationId xmlns:a16="http://schemas.microsoft.com/office/drawing/2014/main" id="{6220D57B-8B1B-446E-AB86-3899A2AF079F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998000" y="1276350"/>
            <a:ext cx="2196000" cy="492442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666"/>
            </a:lvl1pPr>
            <a:lvl2pPr marL="609493" indent="0" algn="l">
              <a:buNone/>
              <a:defRPr sz="2400"/>
            </a:lvl2pPr>
            <a:lvl3pPr marL="1218987" indent="0" algn="l">
              <a:buNone/>
              <a:defRPr sz="2133"/>
            </a:lvl3pPr>
            <a:lvl4pPr marL="1828480" indent="0" algn="l">
              <a:buNone/>
              <a:defRPr sz="1866"/>
            </a:lvl4pPr>
            <a:lvl5pPr marL="2437973" indent="0" algn="l">
              <a:buNone/>
              <a:defRPr sz="1866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</p:txBody>
      </p:sp>
      <p:sp>
        <p:nvSpPr>
          <p:cNvPr id="10" name="Объект 2">
            <a:extLst>
              <a:ext uri="{FF2B5EF4-FFF2-40B4-BE49-F238E27FC236}">
                <a16:creationId xmlns:a16="http://schemas.microsoft.com/office/drawing/2014/main" id="{E76EC364-AA4D-4A18-831B-4BA2063AD4AE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7329518" y="1276350"/>
            <a:ext cx="2196000" cy="492442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666"/>
            </a:lvl1pPr>
            <a:lvl2pPr marL="609493" indent="0" algn="l">
              <a:buNone/>
              <a:defRPr sz="2400"/>
            </a:lvl2pPr>
            <a:lvl3pPr marL="1218987" indent="0" algn="l">
              <a:buNone/>
              <a:defRPr sz="2133"/>
            </a:lvl3pPr>
            <a:lvl4pPr marL="1828480" indent="0" algn="l">
              <a:buNone/>
              <a:defRPr sz="1866"/>
            </a:lvl4pPr>
            <a:lvl5pPr marL="2437973" indent="0" algn="l">
              <a:buNone/>
              <a:defRPr sz="1866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</p:txBody>
      </p:sp>
      <p:sp>
        <p:nvSpPr>
          <p:cNvPr id="16" name="Объект 2">
            <a:extLst>
              <a:ext uri="{FF2B5EF4-FFF2-40B4-BE49-F238E27FC236}">
                <a16:creationId xmlns:a16="http://schemas.microsoft.com/office/drawing/2014/main" id="{EA772927-8640-491E-8725-B767ECA24FEE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661036" y="1276351"/>
            <a:ext cx="2196000" cy="492442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666"/>
            </a:lvl1pPr>
            <a:lvl2pPr marL="609493" indent="0" algn="l">
              <a:buNone/>
              <a:defRPr sz="2400"/>
            </a:lvl2pPr>
            <a:lvl3pPr marL="1218987" indent="0" algn="l">
              <a:buNone/>
              <a:defRPr sz="2133"/>
            </a:lvl3pPr>
            <a:lvl4pPr marL="1828480" indent="0" algn="l">
              <a:buNone/>
              <a:defRPr sz="1866"/>
            </a:lvl4pPr>
            <a:lvl5pPr marL="2437973" indent="0" algn="l">
              <a:buNone/>
              <a:defRPr sz="1866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</p:txBody>
      </p:sp>
      <p:sp>
        <p:nvSpPr>
          <p:cNvPr id="11" name="Нижний колонтитул 4">
            <a:extLst>
              <a:ext uri="{FF2B5EF4-FFF2-40B4-BE49-F238E27FC236}">
                <a16:creationId xmlns:a16="http://schemas.microsoft.com/office/drawing/2014/main" id="{C8A6E993-3985-4665-9CEE-B86ABF055D86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Министерство науки и высшего образования Российской Федерации </a:t>
            </a:r>
          </a:p>
        </p:txBody>
      </p:sp>
      <p:sp>
        <p:nvSpPr>
          <p:cNvPr id="12" name="Номер слайда 5">
            <a:extLst>
              <a:ext uri="{FF2B5EF4-FFF2-40B4-BE49-F238E27FC236}">
                <a16:creationId xmlns:a16="http://schemas.microsoft.com/office/drawing/2014/main" id="{9DF7D6BC-1E6D-48A7-9C2B-BA6A12675EBA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AAB507-42A9-4930-8AFD-3BD9C2D90C2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3977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927F0D4B-98C1-44B4-9840-53D498CC8B8B}"/>
              </a:ext>
            </a:extLst>
          </p:cNvPr>
          <p:cNvCxnSpPr>
            <a:cxnSpLocks/>
          </p:cNvCxnSpPr>
          <p:nvPr userDrawn="1"/>
        </p:nvCxnSpPr>
        <p:spPr>
          <a:xfrm>
            <a:off x="334964" y="3478213"/>
            <a:ext cx="11522075" cy="0"/>
          </a:xfrm>
          <a:prstGeom prst="line">
            <a:avLst/>
          </a:prstGeom>
          <a:ln w="127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Группа 8">
            <a:extLst>
              <a:ext uri="{FF2B5EF4-FFF2-40B4-BE49-F238E27FC236}">
                <a16:creationId xmlns:a16="http://schemas.microsoft.com/office/drawing/2014/main" id="{6620D31C-EA85-441A-A3B3-CF83E0F61FAD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9007476" y="106363"/>
            <a:ext cx="2971800" cy="996950"/>
            <a:chOff x="9006840" y="106681"/>
            <a:chExt cx="2971799" cy="996314"/>
          </a:xfrm>
        </p:grpSpPr>
        <p:pic>
          <p:nvPicPr>
            <p:cNvPr id="12" name="Рисунок 9">
              <a:extLst>
                <a:ext uri="{FF2B5EF4-FFF2-40B4-BE49-F238E27FC236}">
                  <a16:creationId xmlns:a16="http://schemas.microsoft.com/office/drawing/2014/main" id="{C56B97E6-0397-434F-9883-23F5FD1DEB5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5933" t="18134" r="2547" b="17635"/>
            <a:stretch>
              <a:fillRect/>
            </a:stretch>
          </p:blipFill>
          <p:spPr bwMode="auto">
            <a:xfrm>
              <a:off x="9006840" y="106681"/>
              <a:ext cx="1939290" cy="9963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" name="Рисунок 10">
              <a:extLst>
                <a:ext uri="{FF2B5EF4-FFF2-40B4-BE49-F238E27FC236}">
                  <a16:creationId xmlns:a16="http://schemas.microsoft.com/office/drawing/2014/main" id="{0805EBF6-3DC5-43BF-8DC4-A2DE0991043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635" t="18134" r="59610" b="17635"/>
            <a:stretch>
              <a:fillRect/>
            </a:stretch>
          </p:blipFill>
          <p:spPr bwMode="auto">
            <a:xfrm>
              <a:off x="10946130" y="106681"/>
              <a:ext cx="1032509" cy="9963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" name="Title 1">
            <a:extLst>
              <a:ext uri="{FF2B5EF4-FFF2-40B4-BE49-F238E27FC236}">
                <a16:creationId xmlns:a16="http://schemas.microsoft.com/office/drawing/2014/main" id="{07BAD287-1F46-46F8-BCCE-7EBF342DC7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4964" y="1268420"/>
            <a:ext cx="11522075" cy="2176456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6399" b="1" spc="-133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88F230A-27A7-4976-8BFD-EE3BD5BCB1C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4963" y="5045532"/>
            <a:ext cx="5516562" cy="328157"/>
          </a:xfrm>
        </p:spPr>
        <p:txBody>
          <a:bodyPr>
            <a:normAutofit/>
          </a:bodyPr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Текст 2">
            <a:extLst>
              <a:ext uri="{FF2B5EF4-FFF2-40B4-BE49-F238E27FC236}">
                <a16:creationId xmlns:a16="http://schemas.microsoft.com/office/drawing/2014/main" id="{DD00367B-575F-4163-B3A6-6D320E002A1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34963" y="3510189"/>
            <a:ext cx="11522074" cy="1155245"/>
          </a:xfrm>
        </p:spPr>
        <p:txBody>
          <a:bodyPr>
            <a:normAutofit/>
          </a:bodyPr>
          <a:lstStyle>
            <a:lvl1pPr marL="0" indent="0">
              <a:buNone/>
              <a:defRPr sz="3199">
                <a:solidFill>
                  <a:schemeClr val="tx1"/>
                </a:solidFill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Текст 2">
            <a:extLst>
              <a:ext uri="{FF2B5EF4-FFF2-40B4-BE49-F238E27FC236}">
                <a16:creationId xmlns:a16="http://schemas.microsoft.com/office/drawing/2014/main" id="{02FAC9B7-D54D-4CFF-908F-B98B1333F05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34963" y="5872620"/>
            <a:ext cx="5516562" cy="328157"/>
          </a:xfrm>
        </p:spPr>
        <p:txBody>
          <a:bodyPr>
            <a:normAutofit/>
          </a:bodyPr>
          <a:lstStyle>
            <a:lvl1pPr marL="0" indent="0">
              <a:buNone/>
              <a:defRPr sz="1866">
                <a:solidFill>
                  <a:schemeClr val="accent4"/>
                </a:solidFill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3" name="Текст 2">
            <a:extLst>
              <a:ext uri="{FF2B5EF4-FFF2-40B4-BE49-F238E27FC236}">
                <a16:creationId xmlns:a16="http://schemas.microsoft.com/office/drawing/2014/main" id="{A56DF935-6441-40D3-8672-FBF520A8F97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34963" y="5459076"/>
            <a:ext cx="5516562" cy="328157"/>
          </a:xfrm>
        </p:spPr>
        <p:txBody>
          <a:bodyPr>
            <a:normAutofit/>
          </a:bodyPr>
          <a:lstStyle>
            <a:lvl1pPr marL="0" indent="0">
              <a:buNone/>
              <a:defRPr sz="1866">
                <a:solidFill>
                  <a:schemeClr val="accent4"/>
                </a:solidFill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813386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4964" y="1276350"/>
            <a:ext cx="2196000" cy="492442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666" b="1">
                <a:solidFill>
                  <a:schemeClr val="accent1"/>
                </a:solidFill>
              </a:defRPr>
            </a:lvl1pPr>
            <a:lvl2pPr marL="0" indent="0" algn="l">
              <a:buNone/>
              <a:defRPr sz="2400"/>
            </a:lvl2pPr>
            <a:lvl3pPr marL="1218987" indent="0" algn="l">
              <a:buNone/>
              <a:defRPr sz="2133"/>
            </a:lvl3pPr>
            <a:lvl4pPr marL="1828480" indent="0" algn="l">
              <a:buNone/>
              <a:defRPr sz="1866"/>
            </a:lvl4pPr>
            <a:lvl5pPr marL="2437973" indent="0" algn="l">
              <a:buNone/>
              <a:defRPr sz="1866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5BAE2CE5-E23D-483C-AE24-5BAAD7818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11" name="Объект 2">
            <a:extLst>
              <a:ext uri="{FF2B5EF4-FFF2-40B4-BE49-F238E27FC236}">
                <a16:creationId xmlns:a16="http://schemas.microsoft.com/office/drawing/2014/main" id="{0E89232A-5905-49FB-BE61-AC9C40F0636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2666484" y="1276350"/>
            <a:ext cx="2196000" cy="492442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666" b="1">
                <a:solidFill>
                  <a:schemeClr val="accent1"/>
                </a:solidFill>
              </a:defRPr>
            </a:lvl1pPr>
            <a:lvl2pPr marL="0" indent="0" algn="l">
              <a:buNone/>
              <a:defRPr sz="2400"/>
            </a:lvl2pPr>
            <a:lvl3pPr marL="1218987" indent="0" algn="l">
              <a:buNone/>
              <a:defRPr sz="2133"/>
            </a:lvl3pPr>
            <a:lvl4pPr marL="1828480" indent="0" algn="l">
              <a:buNone/>
              <a:defRPr sz="1866"/>
            </a:lvl4pPr>
            <a:lvl5pPr marL="2437973" indent="0" algn="l">
              <a:buNone/>
              <a:defRPr sz="1866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</p:txBody>
      </p:sp>
      <p:sp>
        <p:nvSpPr>
          <p:cNvPr id="12" name="Объект 2">
            <a:extLst>
              <a:ext uri="{FF2B5EF4-FFF2-40B4-BE49-F238E27FC236}">
                <a16:creationId xmlns:a16="http://schemas.microsoft.com/office/drawing/2014/main" id="{C6DC7DA9-1520-4774-BB96-5BB974521272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998003" y="1276350"/>
            <a:ext cx="2196000" cy="492442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666" b="1">
                <a:solidFill>
                  <a:schemeClr val="accent1"/>
                </a:solidFill>
              </a:defRPr>
            </a:lvl1pPr>
            <a:lvl2pPr marL="0" indent="0" algn="l">
              <a:buNone/>
              <a:defRPr sz="2400"/>
            </a:lvl2pPr>
            <a:lvl3pPr marL="1218987" indent="0" algn="l">
              <a:buNone/>
              <a:defRPr sz="2133"/>
            </a:lvl3pPr>
            <a:lvl4pPr marL="1828480" indent="0" algn="l">
              <a:buNone/>
              <a:defRPr sz="1866"/>
            </a:lvl4pPr>
            <a:lvl5pPr marL="2437973" indent="0" algn="l">
              <a:buNone/>
              <a:defRPr sz="1866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</p:txBody>
      </p:sp>
      <p:sp>
        <p:nvSpPr>
          <p:cNvPr id="13" name="Объект 2">
            <a:extLst>
              <a:ext uri="{FF2B5EF4-FFF2-40B4-BE49-F238E27FC236}">
                <a16:creationId xmlns:a16="http://schemas.microsoft.com/office/drawing/2014/main" id="{1FA75231-352F-464A-A695-6CFD7797579B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7329520" y="1276350"/>
            <a:ext cx="2196000" cy="492442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666" b="1">
                <a:solidFill>
                  <a:schemeClr val="accent1"/>
                </a:solidFill>
              </a:defRPr>
            </a:lvl1pPr>
            <a:lvl2pPr marL="0" indent="0" algn="l">
              <a:buNone/>
              <a:defRPr sz="2400"/>
            </a:lvl2pPr>
            <a:lvl3pPr marL="1218987" indent="0" algn="l">
              <a:buNone/>
              <a:defRPr sz="2133"/>
            </a:lvl3pPr>
            <a:lvl4pPr marL="1828480" indent="0" algn="l">
              <a:buNone/>
              <a:defRPr sz="1866"/>
            </a:lvl4pPr>
            <a:lvl5pPr marL="2437973" indent="0" algn="l">
              <a:buNone/>
              <a:defRPr sz="1866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</p:txBody>
      </p:sp>
      <p:sp>
        <p:nvSpPr>
          <p:cNvPr id="14" name="Объект 2">
            <a:extLst>
              <a:ext uri="{FF2B5EF4-FFF2-40B4-BE49-F238E27FC236}">
                <a16:creationId xmlns:a16="http://schemas.microsoft.com/office/drawing/2014/main" id="{D6110F76-DC9A-4E41-8A15-DC2ACE6835E4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661038" y="1276350"/>
            <a:ext cx="2196000" cy="492442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666" b="1">
                <a:solidFill>
                  <a:schemeClr val="accent1"/>
                </a:solidFill>
              </a:defRPr>
            </a:lvl1pPr>
            <a:lvl2pPr marL="0" indent="0" algn="l">
              <a:buNone/>
              <a:defRPr sz="2400"/>
            </a:lvl2pPr>
            <a:lvl3pPr marL="1218987" indent="0" algn="l">
              <a:buNone/>
              <a:defRPr sz="2133"/>
            </a:lvl3pPr>
            <a:lvl4pPr marL="1828480" indent="0" algn="l">
              <a:buNone/>
              <a:defRPr sz="1866"/>
            </a:lvl4pPr>
            <a:lvl5pPr marL="2437973" indent="0" algn="l">
              <a:buNone/>
              <a:defRPr sz="1866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</p:txBody>
      </p:sp>
      <p:sp>
        <p:nvSpPr>
          <p:cNvPr id="8" name="Нижний колонтитул 4">
            <a:extLst>
              <a:ext uri="{FF2B5EF4-FFF2-40B4-BE49-F238E27FC236}">
                <a16:creationId xmlns:a16="http://schemas.microsoft.com/office/drawing/2014/main" id="{A4E058A2-6F56-4F53-A8B2-A634B58F24FA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Министерство науки и высшего образования Российской Федерации </a:t>
            </a:r>
          </a:p>
        </p:txBody>
      </p:sp>
      <p:sp>
        <p:nvSpPr>
          <p:cNvPr id="9" name="Номер слайда 5">
            <a:extLst>
              <a:ext uri="{FF2B5EF4-FFF2-40B4-BE49-F238E27FC236}">
                <a16:creationId xmlns:a16="http://schemas.microsoft.com/office/drawing/2014/main" id="{304FEA9A-FBF0-48EA-928A-3E4EE969DEE4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4A8438-71CC-4456-BCAE-62212CC4330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0811996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4965" y="1276350"/>
            <a:ext cx="1799999" cy="492442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666"/>
            </a:lvl1pPr>
            <a:lvl2pPr marL="609493" indent="0" algn="l">
              <a:buNone/>
              <a:defRPr sz="2400"/>
            </a:lvl2pPr>
            <a:lvl3pPr marL="1218987" indent="0" algn="l">
              <a:buNone/>
              <a:defRPr sz="2133"/>
            </a:lvl3pPr>
            <a:lvl4pPr marL="1828480" indent="0" algn="l">
              <a:buNone/>
              <a:defRPr sz="1866"/>
            </a:lvl4pPr>
            <a:lvl5pPr marL="2437973" indent="0" algn="l">
              <a:buNone/>
              <a:defRPr sz="1866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5BAE2CE5-E23D-483C-AE24-5BAAD7818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8" name="Объект 2">
            <a:extLst>
              <a:ext uri="{FF2B5EF4-FFF2-40B4-BE49-F238E27FC236}">
                <a16:creationId xmlns:a16="http://schemas.microsoft.com/office/drawing/2014/main" id="{55C36676-B995-44D2-BB28-D306C9CABC80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2280967" y="1276350"/>
            <a:ext cx="1799999" cy="492442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666"/>
            </a:lvl1pPr>
            <a:lvl2pPr marL="609493" indent="0" algn="l">
              <a:buNone/>
              <a:defRPr sz="2400"/>
            </a:lvl2pPr>
            <a:lvl3pPr marL="1218987" indent="0" algn="l">
              <a:buNone/>
              <a:defRPr sz="2133"/>
            </a:lvl3pPr>
            <a:lvl4pPr marL="1828480" indent="0" algn="l">
              <a:buNone/>
              <a:defRPr sz="1866"/>
            </a:lvl4pPr>
            <a:lvl5pPr marL="2437973" indent="0" algn="l">
              <a:buNone/>
              <a:defRPr sz="1866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</p:txBody>
      </p:sp>
      <p:sp>
        <p:nvSpPr>
          <p:cNvPr id="9" name="Объект 2">
            <a:extLst>
              <a:ext uri="{FF2B5EF4-FFF2-40B4-BE49-F238E27FC236}">
                <a16:creationId xmlns:a16="http://schemas.microsoft.com/office/drawing/2014/main" id="{6220D57B-8B1B-446E-AB86-3899A2AF079F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226969" y="1276350"/>
            <a:ext cx="1799999" cy="492442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666"/>
            </a:lvl1pPr>
            <a:lvl2pPr marL="609493" indent="0" algn="l">
              <a:buNone/>
              <a:defRPr sz="2400"/>
            </a:lvl2pPr>
            <a:lvl3pPr marL="1218987" indent="0" algn="l">
              <a:buNone/>
              <a:defRPr sz="2133"/>
            </a:lvl3pPr>
            <a:lvl4pPr marL="1828480" indent="0" algn="l">
              <a:buNone/>
              <a:defRPr sz="1866"/>
            </a:lvl4pPr>
            <a:lvl5pPr marL="2437973" indent="0" algn="l">
              <a:buNone/>
              <a:defRPr sz="1866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</p:txBody>
      </p:sp>
      <p:sp>
        <p:nvSpPr>
          <p:cNvPr id="10" name="Объект 2">
            <a:extLst>
              <a:ext uri="{FF2B5EF4-FFF2-40B4-BE49-F238E27FC236}">
                <a16:creationId xmlns:a16="http://schemas.microsoft.com/office/drawing/2014/main" id="{E76EC364-AA4D-4A18-831B-4BA2063AD4AE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6172971" y="1276350"/>
            <a:ext cx="1799999" cy="492442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666"/>
            </a:lvl1pPr>
            <a:lvl2pPr marL="609493" indent="0" algn="l">
              <a:buNone/>
              <a:defRPr sz="2400"/>
            </a:lvl2pPr>
            <a:lvl3pPr marL="1218987" indent="0" algn="l">
              <a:buNone/>
              <a:defRPr sz="2133"/>
            </a:lvl3pPr>
            <a:lvl4pPr marL="1828480" indent="0" algn="l">
              <a:buNone/>
              <a:defRPr sz="1866"/>
            </a:lvl4pPr>
            <a:lvl5pPr marL="2437973" indent="0" algn="l">
              <a:buNone/>
              <a:defRPr sz="1866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</p:txBody>
      </p:sp>
      <p:sp>
        <p:nvSpPr>
          <p:cNvPr id="16" name="Объект 2">
            <a:extLst>
              <a:ext uri="{FF2B5EF4-FFF2-40B4-BE49-F238E27FC236}">
                <a16:creationId xmlns:a16="http://schemas.microsoft.com/office/drawing/2014/main" id="{EA772927-8640-491E-8725-B767ECA24FEE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8118973" y="1276351"/>
            <a:ext cx="1799999" cy="492442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666"/>
            </a:lvl1pPr>
            <a:lvl2pPr marL="609493" indent="0" algn="l">
              <a:buNone/>
              <a:defRPr sz="2400"/>
            </a:lvl2pPr>
            <a:lvl3pPr marL="1218987" indent="0" algn="l">
              <a:buNone/>
              <a:defRPr sz="2133"/>
            </a:lvl3pPr>
            <a:lvl4pPr marL="1828480" indent="0" algn="l">
              <a:buNone/>
              <a:defRPr sz="1866"/>
            </a:lvl4pPr>
            <a:lvl5pPr marL="2437973" indent="0" algn="l">
              <a:buNone/>
              <a:defRPr sz="1866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</p:txBody>
      </p:sp>
      <p:sp>
        <p:nvSpPr>
          <p:cNvPr id="11" name="Объект 2">
            <a:extLst>
              <a:ext uri="{FF2B5EF4-FFF2-40B4-BE49-F238E27FC236}">
                <a16:creationId xmlns:a16="http://schemas.microsoft.com/office/drawing/2014/main" id="{D3EAFC7F-5DEC-4952-94A6-9A190BCFBDC3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10064976" y="1276351"/>
            <a:ext cx="1799999" cy="492442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666"/>
            </a:lvl1pPr>
            <a:lvl2pPr marL="609493" indent="0" algn="l">
              <a:buNone/>
              <a:defRPr sz="2400"/>
            </a:lvl2pPr>
            <a:lvl3pPr marL="1218987" indent="0" algn="l">
              <a:buNone/>
              <a:defRPr sz="2133"/>
            </a:lvl3pPr>
            <a:lvl4pPr marL="1828480" indent="0" algn="l">
              <a:buNone/>
              <a:defRPr sz="1866"/>
            </a:lvl4pPr>
            <a:lvl5pPr marL="2437973" indent="0" algn="l">
              <a:buNone/>
              <a:defRPr sz="1866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</p:txBody>
      </p:sp>
      <p:sp>
        <p:nvSpPr>
          <p:cNvPr id="12" name="Нижний колонтитул 4">
            <a:extLst>
              <a:ext uri="{FF2B5EF4-FFF2-40B4-BE49-F238E27FC236}">
                <a16:creationId xmlns:a16="http://schemas.microsoft.com/office/drawing/2014/main" id="{B615C4B2-8C25-44B4-8D00-AA86403410E6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Министерство науки и высшего образования Российской Федерации </a:t>
            </a:r>
          </a:p>
        </p:txBody>
      </p:sp>
      <p:sp>
        <p:nvSpPr>
          <p:cNvPr id="13" name="Номер слайда 5">
            <a:extLst>
              <a:ext uri="{FF2B5EF4-FFF2-40B4-BE49-F238E27FC236}">
                <a16:creationId xmlns:a16="http://schemas.microsoft.com/office/drawing/2014/main" id="{096EC93F-0957-47DD-ACB9-643EA49ED818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236B9C-B78E-4CF4-96F3-2D370ED0FC1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310045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4965" y="1276350"/>
            <a:ext cx="1799999" cy="492442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1866" b="1">
                <a:solidFill>
                  <a:schemeClr val="accent1"/>
                </a:solidFill>
              </a:defRPr>
            </a:lvl1pPr>
            <a:lvl2pPr marL="0" indent="0" algn="l">
              <a:buNone/>
              <a:defRPr sz="1600"/>
            </a:lvl2pPr>
            <a:lvl3pPr marL="1218987" indent="0" algn="l">
              <a:buNone/>
              <a:defRPr sz="2133"/>
            </a:lvl3pPr>
            <a:lvl4pPr marL="1828480" indent="0" algn="l">
              <a:buNone/>
              <a:defRPr sz="1866"/>
            </a:lvl4pPr>
            <a:lvl5pPr marL="2437973" indent="0" algn="l">
              <a:buNone/>
              <a:defRPr sz="1866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5BAE2CE5-E23D-483C-AE24-5BAAD7818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12" name="Объект 2">
            <a:extLst>
              <a:ext uri="{FF2B5EF4-FFF2-40B4-BE49-F238E27FC236}">
                <a16:creationId xmlns:a16="http://schemas.microsoft.com/office/drawing/2014/main" id="{11A5FF9A-6184-4AA3-B207-5067DE0C9A1C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2279379" y="1276350"/>
            <a:ext cx="1799999" cy="492442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1866" b="1">
                <a:solidFill>
                  <a:schemeClr val="accent1"/>
                </a:solidFill>
              </a:defRPr>
            </a:lvl1pPr>
            <a:lvl2pPr marL="0" indent="0" algn="l">
              <a:buNone/>
              <a:defRPr sz="1600"/>
            </a:lvl2pPr>
            <a:lvl3pPr marL="1218987" indent="0" algn="l">
              <a:buNone/>
              <a:defRPr sz="2133"/>
            </a:lvl3pPr>
            <a:lvl4pPr marL="1828480" indent="0" algn="l">
              <a:buNone/>
              <a:defRPr sz="1866"/>
            </a:lvl4pPr>
            <a:lvl5pPr marL="2437973" indent="0" algn="l">
              <a:buNone/>
              <a:defRPr sz="1866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</p:txBody>
      </p:sp>
      <p:sp>
        <p:nvSpPr>
          <p:cNvPr id="13" name="Объект 2">
            <a:extLst>
              <a:ext uri="{FF2B5EF4-FFF2-40B4-BE49-F238E27FC236}">
                <a16:creationId xmlns:a16="http://schemas.microsoft.com/office/drawing/2014/main" id="{F4D6E3CC-A8C9-486A-AB00-6C375B2DA70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223795" y="1276350"/>
            <a:ext cx="1799999" cy="492442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1866" b="1">
                <a:solidFill>
                  <a:schemeClr val="accent1"/>
                </a:solidFill>
              </a:defRPr>
            </a:lvl1pPr>
            <a:lvl2pPr marL="0" indent="0" algn="l">
              <a:buNone/>
              <a:defRPr sz="1600"/>
            </a:lvl2pPr>
            <a:lvl3pPr marL="1218987" indent="0" algn="l">
              <a:buNone/>
              <a:defRPr sz="2133"/>
            </a:lvl3pPr>
            <a:lvl4pPr marL="1828480" indent="0" algn="l">
              <a:buNone/>
              <a:defRPr sz="1866"/>
            </a:lvl4pPr>
            <a:lvl5pPr marL="2437973" indent="0" algn="l">
              <a:buNone/>
              <a:defRPr sz="1866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</p:txBody>
      </p:sp>
      <p:sp>
        <p:nvSpPr>
          <p:cNvPr id="14" name="Объект 2">
            <a:extLst>
              <a:ext uri="{FF2B5EF4-FFF2-40B4-BE49-F238E27FC236}">
                <a16:creationId xmlns:a16="http://schemas.microsoft.com/office/drawing/2014/main" id="{805E219D-0145-4369-BD29-151A7AAD8B3E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6168209" y="1276350"/>
            <a:ext cx="1799999" cy="492442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1866" b="1">
                <a:solidFill>
                  <a:schemeClr val="accent1"/>
                </a:solidFill>
              </a:defRPr>
            </a:lvl1pPr>
            <a:lvl2pPr marL="0" indent="0" algn="l">
              <a:buNone/>
              <a:defRPr sz="1600"/>
            </a:lvl2pPr>
            <a:lvl3pPr marL="1218987" indent="0" algn="l">
              <a:buNone/>
              <a:defRPr sz="2133"/>
            </a:lvl3pPr>
            <a:lvl4pPr marL="1828480" indent="0" algn="l">
              <a:buNone/>
              <a:defRPr sz="1866"/>
            </a:lvl4pPr>
            <a:lvl5pPr marL="2437973" indent="0" algn="l">
              <a:buNone/>
              <a:defRPr sz="1866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</p:txBody>
      </p:sp>
      <p:sp>
        <p:nvSpPr>
          <p:cNvPr id="15" name="Объект 2">
            <a:extLst>
              <a:ext uri="{FF2B5EF4-FFF2-40B4-BE49-F238E27FC236}">
                <a16:creationId xmlns:a16="http://schemas.microsoft.com/office/drawing/2014/main" id="{94BB76FD-82A0-46D2-9F98-8C4ECC834522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8112625" y="1276350"/>
            <a:ext cx="1799999" cy="492442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1866" b="1">
                <a:solidFill>
                  <a:schemeClr val="accent1"/>
                </a:solidFill>
              </a:defRPr>
            </a:lvl1pPr>
            <a:lvl2pPr marL="0" indent="0" algn="l">
              <a:buNone/>
              <a:defRPr sz="1600"/>
            </a:lvl2pPr>
            <a:lvl3pPr marL="1218987" indent="0" algn="l">
              <a:buNone/>
              <a:defRPr sz="2133"/>
            </a:lvl3pPr>
            <a:lvl4pPr marL="1828480" indent="0" algn="l">
              <a:buNone/>
              <a:defRPr sz="1866"/>
            </a:lvl4pPr>
            <a:lvl5pPr marL="2437973" indent="0" algn="l">
              <a:buNone/>
              <a:defRPr sz="1866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</p:txBody>
      </p:sp>
      <p:sp>
        <p:nvSpPr>
          <p:cNvPr id="17" name="Объект 2">
            <a:extLst>
              <a:ext uri="{FF2B5EF4-FFF2-40B4-BE49-F238E27FC236}">
                <a16:creationId xmlns:a16="http://schemas.microsoft.com/office/drawing/2014/main" id="{E1DAA475-1449-4036-B52B-61DFBF91E972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10057039" y="1276350"/>
            <a:ext cx="1799999" cy="492442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1866" b="1">
                <a:solidFill>
                  <a:schemeClr val="accent1"/>
                </a:solidFill>
              </a:defRPr>
            </a:lvl1pPr>
            <a:lvl2pPr marL="0" indent="0" algn="l">
              <a:buNone/>
              <a:defRPr sz="1600"/>
            </a:lvl2pPr>
            <a:lvl3pPr marL="1218987" indent="0" algn="l">
              <a:buNone/>
              <a:defRPr sz="2133"/>
            </a:lvl3pPr>
            <a:lvl4pPr marL="1828480" indent="0" algn="l">
              <a:buNone/>
              <a:defRPr sz="1866"/>
            </a:lvl4pPr>
            <a:lvl5pPr marL="2437973" indent="0" algn="l">
              <a:buNone/>
              <a:defRPr sz="1866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</p:txBody>
      </p:sp>
      <p:sp>
        <p:nvSpPr>
          <p:cNvPr id="9" name="Нижний колонтитул 4">
            <a:extLst>
              <a:ext uri="{FF2B5EF4-FFF2-40B4-BE49-F238E27FC236}">
                <a16:creationId xmlns:a16="http://schemas.microsoft.com/office/drawing/2014/main" id="{18510795-4CD9-47E8-A3DD-8E63A2892C72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Министерство науки и высшего образования Российской Федерации </a:t>
            </a:r>
          </a:p>
        </p:txBody>
      </p:sp>
      <p:sp>
        <p:nvSpPr>
          <p:cNvPr id="10" name="Номер слайда 5">
            <a:extLst>
              <a:ext uri="{FF2B5EF4-FFF2-40B4-BE49-F238E27FC236}">
                <a16:creationId xmlns:a16="http://schemas.microsoft.com/office/drawing/2014/main" id="{36936EF1-8813-4BE8-9742-02FDDB38A537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B06ADC-CC33-4BF7-903E-FDF755DFEBE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0368433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EBE39C-1707-9948-8F40-2824173F29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1" y="1122363"/>
            <a:ext cx="9144000" cy="2387600"/>
          </a:xfrm>
        </p:spPr>
        <p:txBody>
          <a:bodyPr anchor="b"/>
          <a:lstStyle>
            <a:lvl1pPr algn="ctr">
              <a:defRPr sz="7999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49771F1-F29C-E94E-A7BC-A527A993F4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1" y="3602038"/>
            <a:ext cx="9144000" cy="1655762"/>
          </a:xfrm>
        </p:spPr>
        <p:txBody>
          <a:bodyPr/>
          <a:lstStyle>
            <a:lvl1pPr marL="0" indent="0" algn="ctr">
              <a:buNone/>
              <a:defRPr sz="3199"/>
            </a:lvl1pPr>
            <a:lvl2pPr marL="609493" indent="0" algn="ctr">
              <a:buNone/>
              <a:defRPr sz="2666"/>
            </a:lvl2pPr>
            <a:lvl3pPr marL="1218987" indent="0" algn="ctr">
              <a:buNone/>
              <a:defRPr sz="2400"/>
            </a:lvl3pPr>
            <a:lvl4pPr marL="1828480" indent="0" algn="ctr">
              <a:buNone/>
              <a:defRPr sz="2133"/>
            </a:lvl4pPr>
            <a:lvl5pPr marL="2437973" indent="0" algn="ctr">
              <a:buNone/>
              <a:defRPr sz="2133"/>
            </a:lvl5pPr>
            <a:lvl6pPr marL="3047467" indent="0" algn="ctr">
              <a:buNone/>
              <a:defRPr sz="2133"/>
            </a:lvl6pPr>
            <a:lvl7pPr marL="3656960" indent="0" algn="ctr">
              <a:buNone/>
              <a:defRPr sz="2133"/>
            </a:lvl7pPr>
            <a:lvl8pPr marL="4266453" indent="0" algn="ctr">
              <a:buNone/>
              <a:defRPr sz="2133"/>
            </a:lvl8pPr>
            <a:lvl9pPr marL="4875947" indent="0" algn="ctr">
              <a:buNone/>
              <a:defRPr sz="2133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0051B86-21D9-49A4-8095-D7C4100BDA4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0"/>
            <a:ext cx="0" cy="0"/>
          </a:xfr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045D0C0A-2695-4436-917E-0562142FA4BE}" type="datetimeFigureOut">
              <a:rPr lang="ru-RU" smtClean="0"/>
              <a:pPr>
                <a:defRPr/>
              </a:pPr>
              <a:t>13.05.2025</a:t>
            </a:fld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8073A98-4F06-4206-AF32-D136F3D8AF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2AF5405-50EE-4352-8BA9-48C33D4D8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174038-C0FD-4B1D-B073-4F3039F73BE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3681519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68575" tIns="34275" rIns="68575" bIns="34275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1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lIns="68575" tIns="34275" rIns="68575" bIns="34275">
            <a:noAutofit/>
          </a:bodyPr>
          <a:lstStyle>
            <a:lvl1pPr marL="609493" lvl="0" indent="-482516" rtl="0">
              <a:spcBef>
                <a:spcPts val="1066"/>
              </a:spcBef>
              <a:spcAft>
                <a:spcPts val="0"/>
              </a:spcAft>
              <a:buSzPts val="2100"/>
              <a:buChar char="•"/>
              <a:defRPr/>
            </a:lvl1pPr>
            <a:lvl2pPr marL="1218987" lvl="1" indent="-457120" rtl="0">
              <a:spcBef>
                <a:spcPts val="533"/>
              </a:spcBef>
              <a:spcAft>
                <a:spcPts val="0"/>
              </a:spcAft>
              <a:buSzPts val="1800"/>
              <a:buChar char="•"/>
              <a:defRPr/>
            </a:lvl2pPr>
            <a:lvl3pPr marL="1828480" lvl="2" indent="-431724" rtl="0">
              <a:spcBef>
                <a:spcPts val="533"/>
              </a:spcBef>
              <a:spcAft>
                <a:spcPts val="0"/>
              </a:spcAft>
              <a:buSzPts val="1500"/>
              <a:buChar char="•"/>
              <a:defRPr/>
            </a:lvl3pPr>
            <a:lvl4pPr marL="2437973" lvl="3" indent="-423259" rtl="0">
              <a:spcBef>
                <a:spcPts val="533"/>
              </a:spcBef>
              <a:spcAft>
                <a:spcPts val="0"/>
              </a:spcAft>
              <a:buSzPts val="1400"/>
              <a:buChar char="•"/>
              <a:defRPr/>
            </a:lvl4pPr>
            <a:lvl5pPr marL="3047467" lvl="4" indent="-423259" rtl="0">
              <a:spcBef>
                <a:spcPts val="533"/>
              </a:spcBef>
              <a:spcAft>
                <a:spcPts val="0"/>
              </a:spcAft>
              <a:buSzPts val="1400"/>
              <a:buChar char="•"/>
              <a:defRPr/>
            </a:lvl5pPr>
            <a:lvl6pPr marL="3656960" lvl="5" indent="-423259" rtl="0">
              <a:spcBef>
                <a:spcPts val="533"/>
              </a:spcBef>
              <a:spcAft>
                <a:spcPts val="0"/>
              </a:spcAft>
              <a:buSzPts val="1400"/>
              <a:buChar char="•"/>
              <a:defRPr/>
            </a:lvl6pPr>
            <a:lvl7pPr marL="4266453" lvl="6" indent="-423259" rtl="0">
              <a:spcBef>
                <a:spcPts val="533"/>
              </a:spcBef>
              <a:spcAft>
                <a:spcPts val="0"/>
              </a:spcAft>
              <a:buSzPts val="1400"/>
              <a:buChar char="•"/>
              <a:defRPr/>
            </a:lvl7pPr>
            <a:lvl8pPr marL="4875947" lvl="7" indent="-423259" rtl="0">
              <a:spcBef>
                <a:spcPts val="533"/>
              </a:spcBef>
              <a:spcAft>
                <a:spcPts val="0"/>
              </a:spcAft>
              <a:buSzPts val="1400"/>
              <a:buChar char="•"/>
              <a:defRPr/>
            </a:lvl8pPr>
            <a:lvl9pPr marL="5485440" lvl="8" indent="-423259" rtl="0">
              <a:spcBef>
                <a:spcPts val="533"/>
              </a:spcBef>
              <a:spcAft>
                <a:spcPts val="0"/>
              </a:spcAft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4" name="Google Shape;94;p15">
            <a:extLst>
              <a:ext uri="{FF2B5EF4-FFF2-40B4-BE49-F238E27FC236}">
                <a16:creationId xmlns:a16="http://schemas.microsoft.com/office/drawing/2014/main" id="{D43B2597-44B7-4C5E-819D-62BC35F6D6BE}"/>
              </a:ext>
            </a:extLst>
          </p:cNvPr>
          <p:cNvSpPr txBox="1">
            <a:spLocks noGrp="1"/>
          </p:cNvSpPr>
          <p:nvPr>
            <p:ph type="sldNum" idx="10"/>
          </p:nvPr>
        </p:nvSpPr>
        <p:spPr>
          <a:xfrm>
            <a:off x="11296650" y="6218240"/>
            <a:ext cx="731838" cy="523875"/>
          </a:xfrm>
        </p:spPr>
        <p:txBody>
          <a:bodyPr spcFirstLastPara="1" wrap="square" lIns="68575" tIns="34275" rIns="68575" bIns="34275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>
              <a:defRPr/>
            </a:pPr>
            <a:fld id="{6D726F82-F14A-4217-8721-0451BF49EB46}" type="slidenum">
              <a:rPr lang="ru"/>
              <a:pPr>
                <a:defRPr/>
              </a:pPr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val="229750953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4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C34F5-BDE2-4375-B83B-F49841317258}" type="datetimeFigureOut">
              <a:rPr lang="ru-RU" smtClean="0"/>
              <a:pPr/>
              <a:t>13.05.2025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AC15E-FCD1-4167-800F-1DB8497ABFC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565860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61555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3629700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rgbClr val="843B0C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9075707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488943" y="1990344"/>
            <a:ext cx="3566160" cy="523240"/>
          </a:xfrm>
          <a:custGeom>
            <a:avLst/>
            <a:gdLst/>
            <a:ahLst/>
            <a:cxnLst/>
            <a:rect l="l" t="t" r="r" b="b"/>
            <a:pathLst>
              <a:path w="2674620" h="523239">
                <a:moveTo>
                  <a:pt x="0" y="522731"/>
                </a:moveTo>
                <a:lnTo>
                  <a:pt x="2674620" y="522731"/>
                </a:lnTo>
                <a:lnTo>
                  <a:pt x="2674620" y="0"/>
                </a:lnTo>
                <a:lnTo>
                  <a:pt x="0" y="0"/>
                </a:lnTo>
                <a:lnTo>
                  <a:pt x="0" y="522731"/>
                </a:lnTo>
                <a:close/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rgbClr val="843B0C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5/13/2025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3681961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rgbClr val="843B0C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5/13/2025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0302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7BE401FE-4118-4CB5-ABEE-EF11531528C7}"/>
              </a:ext>
            </a:extLst>
          </p:cNvPr>
          <p:cNvCxnSpPr>
            <a:cxnSpLocks/>
          </p:cNvCxnSpPr>
          <p:nvPr userDrawn="1"/>
        </p:nvCxnSpPr>
        <p:spPr>
          <a:xfrm>
            <a:off x="334964" y="3478213"/>
            <a:ext cx="11522075" cy="0"/>
          </a:xfrm>
          <a:prstGeom prst="line">
            <a:avLst/>
          </a:prstGeom>
          <a:ln w="127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Рисунок 8">
            <a:extLst>
              <a:ext uri="{FF2B5EF4-FFF2-40B4-BE49-F238E27FC236}">
                <a16:creationId xmlns:a16="http://schemas.microsoft.com/office/drawing/2014/main" id="{CA2A557E-E2B0-4831-ADB6-4DCEC55362F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840" t="22665" r="28400" b="38335"/>
          <a:stretch>
            <a:fillRect/>
          </a:stretch>
        </p:blipFill>
        <p:spPr bwMode="auto">
          <a:xfrm>
            <a:off x="11066463" y="196850"/>
            <a:ext cx="790575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065D4C15-DC5D-473C-B2F2-89880A810F58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8393114" y="282576"/>
            <a:ext cx="299085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defRPr/>
            </a:pPr>
            <a:r>
              <a:rPr lang="ru-RU" altLang="ru-RU" sz="1600"/>
              <a:t>МИНИСРЕРСТВО НАУКИ </a:t>
            </a:r>
            <a:br>
              <a:rPr lang="ru-RU" altLang="ru-RU" sz="1600"/>
            </a:br>
            <a:r>
              <a:rPr lang="ru-RU" altLang="ru-RU" sz="1600"/>
              <a:t>И ВЫСШЕГО ОБРАЗОВАНИЯ РОССИЙСКОЙ ФЕДЕРАЦИИ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7BAD287-1F46-46F8-BCCE-7EBF342DC7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4964" y="1268420"/>
            <a:ext cx="11522075" cy="2176456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6399" b="1" spc="-133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88F230A-27A7-4976-8BFD-EE3BD5BCB1C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4963" y="5045530"/>
            <a:ext cx="5516562" cy="796470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Текст 2">
            <a:extLst>
              <a:ext uri="{FF2B5EF4-FFF2-40B4-BE49-F238E27FC236}">
                <a16:creationId xmlns:a16="http://schemas.microsoft.com/office/drawing/2014/main" id="{DD00367B-575F-4163-B3A6-6D320E002A1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34963" y="3510189"/>
            <a:ext cx="11522074" cy="1155245"/>
          </a:xfrm>
        </p:spPr>
        <p:txBody>
          <a:bodyPr>
            <a:normAutofit/>
          </a:bodyPr>
          <a:lstStyle>
            <a:lvl1pPr marL="0" indent="0">
              <a:buNone/>
              <a:defRPr sz="3199">
                <a:solidFill>
                  <a:schemeClr val="tx1"/>
                </a:solidFill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Текст 2">
            <a:extLst>
              <a:ext uri="{FF2B5EF4-FFF2-40B4-BE49-F238E27FC236}">
                <a16:creationId xmlns:a16="http://schemas.microsoft.com/office/drawing/2014/main" id="{02FAC9B7-D54D-4CFF-908F-B98B1333F05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34963" y="5872620"/>
            <a:ext cx="5516562" cy="328157"/>
          </a:xfrm>
        </p:spPr>
        <p:txBody>
          <a:bodyPr>
            <a:normAutofit/>
          </a:bodyPr>
          <a:lstStyle>
            <a:lvl1pPr marL="0" indent="0">
              <a:buNone/>
              <a:defRPr sz="1866">
                <a:solidFill>
                  <a:schemeClr val="accent4"/>
                </a:solidFill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6087621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5/13/2025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066747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40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7999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5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199">
                <a:solidFill>
                  <a:schemeClr val="tx1">
                    <a:tint val="75000"/>
                  </a:schemeClr>
                </a:solidFill>
              </a:defRPr>
            </a:lvl1pPr>
            <a:lvl2pPr marL="609493" indent="0">
              <a:buNone/>
              <a:defRPr sz="2666">
                <a:solidFill>
                  <a:schemeClr val="tx1">
                    <a:tint val="75000"/>
                  </a:schemeClr>
                </a:solidFill>
              </a:defRPr>
            </a:lvl2pPr>
            <a:lvl3pPr marL="1218987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48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797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467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696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645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5947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Нижний колонтитул 4">
            <a:extLst>
              <a:ext uri="{FF2B5EF4-FFF2-40B4-BE49-F238E27FC236}">
                <a16:creationId xmlns:a16="http://schemas.microsoft.com/office/drawing/2014/main" id="{2EEE4A54-23FD-4C16-8F05-754F6FBD5EA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Министерство науки и высшего образования Российской Федерации </a:t>
            </a:r>
          </a:p>
        </p:txBody>
      </p:sp>
      <p:sp>
        <p:nvSpPr>
          <p:cNvPr id="5" name="Номер слайда 5">
            <a:extLst>
              <a:ext uri="{FF2B5EF4-FFF2-40B4-BE49-F238E27FC236}">
                <a16:creationId xmlns:a16="http://schemas.microsoft.com/office/drawing/2014/main" id="{A61F7926-5332-4879-AE53-B847E640AB4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3308E7-CCCC-4926-9F7E-14D5D5E6DDF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71829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F65AC2AD-89FD-464D-A039-BCDB7223964F}"/>
              </a:ext>
            </a:extLst>
          </p:cNvPr>
          <p:cNvSpPr/>
          <p:nvPr userDrawn="1"/>
        </p:nvSpPr>
        <p:spPr>
          <a:xfrm>
            <a:off x="0" y="1709738"/>
            <a:ext cx="12192000" cy="46466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40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7999">
                <a:solidFill>
                  <a:schemeClr val="bg1"/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5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199">
                <a:solidFill>
                  <a:schemeClr val="bg1"/>
                </a:solidFill>
              </a:defRPr>
            </a:lvl1pPr>
            <a:lvl2pPr marL="609493" indent="0">
              <a:buNone/>
              <a:defRPr sz="2666">
                <a:solidFill>
                  <a:schemeClr val="tx1">
                    <a:tint val="75000"/>
                  </a:schemeClr>
                </a:solidFill>
              </a:defRPr>
            </a:lvl2pPr>
            <a:lvl3pPr marL="1218987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48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797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467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696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645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5947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33DAA23-1222-4B4B-972B-68B9FF61803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Министерство науки и высшего образования Российской Федерации 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E464E55-6BA2-4F60-A057-181C7DCFBB1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2E0F34-DAC3-4BB7-A542-C17F680CBD1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9386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1DCF8640-1EFB-4D61-8F33-5DBE81D6744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D34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grpSp>
        <p:nvGrpSpPr>
          <p:cNvPr id="5" name="Группа 8">
            <a:extLst>
              <a:ext uri="{FF2B5EF4-FFF2-40B4-BE49-F238E27FC236}">
                <a16:creationId xmlns:a16="http://schemas.microsoft.com/office/drawing/2014/main" id="{2F6BF249-9B67-4D69-99D8-2926422D3444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9007476" y="106363"/>
            <a:ext cx="2971800" cy="996950"/>
            <a:chOff x="9006840" y="106681"/>
            <a:chExt cx="2971799" cy="996314"/>
          </a:xfrm>
        </p:grpSpPr>
        <p:pic>
          <p:nvPicPr>
            <p:cNvPr id="6" name="Рисунок 9">
              <a:extLst>
                <a:ext uri="{FF2B5EF4-FFF2-40B4-BE49-F238E27FC236}">
                  <a16:creationId xmlns:a16="http://schemas.microsoft.com/office/drawing/2014/main" id="{ECC85680-5FDF-4C71-969A-66D6A6AA222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5933" t="18134" r="2547" b="17635"/>
            <a:stretch>
              <a:fillRect/>
            </a:stretch>
          </p:blipFill>
          <p:spPr bwMode="auto">
            <a:xfrm>
              <a:off x="9006840" y="106681"/>
              <a:ext cx="1939290" cy="9963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Рисунок 10">
              <a:extLst>
                <a:ext uri="{FF2B5EF4-FFF2-40B4-BE49-F238E27FC236}">
                  <a16:creationId xmlns:a16="http://schemas.microsoft.com/office/drawing/2014/main" id="{2C27EBB2-EA51-4243-BF16-70CECCB013D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635" t="18134" r="59610" b="17635"/>
            <a:stretch>
              <a:fillRect/>
            </a:stretch>
          </p:blipFill>
          <p:spPr bwMode="auto">
            <a:xfrm>
              <a:off x="10946130" y="106681"/>
              <a:ext cx="1032509" cy="9963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40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7999">
                <a:solidFill>
                  <a:schemeClr val="bg1"/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5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199">
                <a:solidFill>
                  <a:schemeClr val="bg1"/>
                </a:solidFill>
              </a:defRPr>
            </a:lvl1pPr>
            <a:lvl2pPr marL="609493" indent="0">
              <a:buNone/>
              <a:defRPr sz="2666">
                <a:solidFill>
                  <a:schemeClr val="tx1">
                    <a:tint val="75000"/>
                  </a:schemeClr>
                </a:solidFill>
              </a:defRPr>
            </a:lvl2pPr>
            <a:lvl3pPr marL="1218987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48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797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467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696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645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5947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Нижний колонтитул 4">
            <a:extLst>
              <a:ext uri="{FF2B5EF4-FFF2-40B4-BE49-F238E27FC236}">
                <a16:creationId xmlns:a16="http://schemas.microsoft.com/office/drawing/2014/main" id="{26F92194-C09E-4F0C-8227-83150A1ED8D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Министерство науки и высшего образования Российской Федерации </a:t>
            </a:r>
          </a:p>
        </p:txBody>
      </p:sp>
      <p:sp>
        <p:nvSpPr>
          <p:cNvPr id="9" name="Номер слайда 5">
            <a:extLst>
              <a:ext uri="{FF2B5EF4-FFF2-40B4-BE49-F238E27FC236}">
                <a16:creationId xmlns:a16="http://schemas.microsoft.com/office/drawing/2014/main" id="{7FFC6332-8244-45CB-B4DE-117DC261516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FB8187-688B-43B1-A376-3EFB2024940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880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ослед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468B12B0-50B9-4B2B-99B5-F0271BB4BE3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D34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grpSp>
        <p:nvGrpSpPr>
          <p:cNvPr id="3" name="Группа 8">
            <a:extLst>
              <a:ext uri="{FF2B5EF4-FFF2-40B4-BE49-F238E27FC236}">
                <a16:creationId xmlns:a16="http://schemas.microsoft.com/office/drawing/2014/main" id="{599A7B9A-F3A9-4F54-B12C-B6DEC76515C9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9007476" y="106363"/>
            <a:ext cx="2971800" cy="996950"/>
            <a:chOff x="9006840" y="106681"/>
            <a:chExt cx="2971799" cy="996314"/>
          </a:xfrm>
        </p:grpSpPr>
        <p:pic>
          <p:nvPicPr>
            <p:cNvPr id="4" name="Рисунок 9">
              <a:extLst>
                <a:ext uri="{FF2B5EF4-FFF2-40B4-BE49-F238E27FC236}">
                  <a16:creationId xmlns:a16="http://schemas.microsoft.com/office/drawing/2014/main" id="{7E3BFD8C-13FB-417D-AA49-77DDBB2FA13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5933" t="18134" r="2547" b="17635"/>
            <a:stretch>
              <a:fillRect/>
            </a:stretch>
          </p:blipFill>
          <p:spPr bwMode="auto">
            <a:xfrm>
              <a:off x="9006840" y="106681"/>
              <a:ext cx="1939290" cy="9963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" name="Рисунок 10">
              <a:extLst>
                <a:ext uri="{FF2B5EF4-FFF2-40B4-BE49-F238E27FC236}">
                  <a16:creationId xmlns:a16="http://schemas.microsoft.com/office/drawing/2014/main" id="{99DC3EB9-E189-4B6C-8CAC-650DBD110D5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635" t="18134" r="59610" b="17635"/>
            <a:stretch>
              <a:fillRect/>
            </a:stretch>
          </p:blipFill>
          <p:spPr bwMode="auto">
            <a:xfrm>
              <a:off x="10946130" y="106681"/>
              <a:ext cx="1032509" cy="9963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346149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5BAE2CE5-E23D-483C-AE24-5BAAD7818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10" name="Текст 9">
            <a:extLst>
              <a:ext uri="{FF2B5EF4-FFF2-40B4-BE49-F238E27FC236}">
                <a16:creationId xmlns:a16="http://schemas.microsoft.com/office/drawing/2014/main" id="{23CA1D5B-D3FC-4C39-9923-D06BF752C4E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34964" y="6356353"/>
            <a:ext cx="6239456" cy="312737"/>
          </a:xfrm>
        </p:spPr>
        <p:txBody>
          <a:bodyPr anchor="ctr">
            <a:noAutofit/>
          </a:bodyPr>
          <a:lstStyle>
            <a:lvl1pPr marL="0" indent="0">
              <a:buNone/>
              <a:defRPr sz="1333">
                <a:solidFill>
                  <a:schemeClr val="accent4"/>
                </a:solidFill>
              </a:defRPr>
            </a:lvl1pPr>
            <a:lvl2pPr marL="609493" indent="0">
              <a:buNone/>
              <a:defRPr sz="1333"/>
            </a:lvl2pPr>
            <a:lvl3pPr marL="1218987" indent="0">
              <a:buNone/>
              <a:defRPr sz="1333"/>
            </a:lvl3pPr>
            <a:lvl4pPr marL="1828480" indent="0">
              <a:buNone/>
              <a:defRPr sz="1333"/>
            </a:lvl4pPr>
            <a:lvl5pPr marL="2437973" indent="0">
              <a:buNone/>
              <a:defRPr sz="1333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04E9E93-EF8D-4599-B9AD-D7ECAF9843DA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Министерство науки и высшего образования Российской Федерации 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30A31F4-4126-434D-8725-187047BE10B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175452-CF46-4FD8-90A4-EC0F620D7B8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415702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8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7722D2A-45EF-43CD-BEBA-0510DBE689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667500" y="6356350"/>
            <a:ext cx="4768850" cy="3127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333">
                <a:solidFill>
                  <a:schemeClr val="tx1">
                    <a:tint val="75000"/>
                  </a:schemeClr>
                </a:solidFill>
                <a:latin typeface="Geometria" panose="020B0503020204020204" pitchFamily="34" charset="-52"/>
                <a:ea typeface="Geometria" panose="020B0503020204020204" pitchFamily="34" charset="-52"/>
              </a:defRPr>
            </a:lvl1pPr>
          </a:lstStyle>
          <a:p>
            <a:pPr>
              <a:defRPr/>
            </a:pPr>
            <a:r>
              <a:rPr lang="ru-RU"/>
              <a:t>Министерство науки и высшего образования Российской Федерации 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808EDF4-BCFC-46BE-B161-5369521D78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36351" y="6356350"/>
            <a:ext cx="420688" cy="3127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333">
                <a:solidFill>
                  <a:schemeClr val="tx1">
                    <a:tint val="75000"/>
                  </a:schemeClr>
                </a:solidFill>
                <a:latin typeface="Geometria" panose="020B0503020204020204" pitchFamily="34" charset="-52"/>
                <a:ea typeface="Geometria" panose="020B0503020204020204" pitchFamily="34" charset="-52"/>
              </a:defRPr>
            </a:lvl1pPr>
          </a:lstStyle>
          <a:p>
            <a:pPr>
              <a:defRPr/>
            </a:pPr>
            <a:fld id="{7ED9F071-1A6A-4834-B2F5-DAD6001B71F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36" name="Прямоугольник 35">
            <a:extLst>
              <a:ext uri="{FF2B5EF4-FFF2-40B4-BE49-F238E27FC236}">
                <a16:creationId xmlns:a16="http://schemas.microsoft.com/office/drawing/2014/main" id="{7D3A274A-DBE5-4831-8D01-5A460D46D469}"/>
              </a:ext>
            </a:extLst>
          </p:cNvPr>
          <p:cNvSpPr/>
          <p:nvPr userDrawn="1"/>
        </p:nvSpPr>
        <p:spPr>
          <a:xfrm>
            <a:off x="1" y="6308727"/>
            <a:ext cx="12188825" cy="47625"/>
          </a:xfrm>
          <a:prstGeom prst="rect">
            <a:avLst/>
          </a:prstGeom>
          <a:solidFill>
            <a:srgbClr val="1D34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pic>
        <p:nvPicPr>
          <p:cNvPr id="1029" name="Рисунок 3">
            <a:extLst>
              <a:ext uri="{FF2B5EF4-FFF2-40B4-BE49-F238E27FC236}">
                <a16:creationId xmlns:a16="http://schemas.microsoft.com/office/drawing/2014/main" id="{4041F3A6-3804-4BA8-AD5B-CA9404C84AFC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840" t="22665" r="28400" b="38335"/>
          <a:stretch>
            <a:fillRect/>
          </a:stretch>
        </p:blipFill>
        <p:spPr bwMode="auto">
          <a:xfrm>
            <a:off x="11066463" y="196850"/>
            <a:ext cx="790575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7A85DC-396B-42AC-BC97-00D5812CE1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3" y="188915"/>
            <a:ext cx="10590212" cy="8270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1031" name="Текст 6">
            <a:extLst>
              <a:ext uri="{FF2B5EF4-FFF2-40B4-BE49-F238E27FC236}">
                <a16:creationId xmlns:a16="http://schemas.microsoft.com/office/drawing/2014/main" id="{40EF8B35-291E-441E-83DD-4B9968298FC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334964" y="1268413"/>
            <a:ext cx="11522075" cy="4932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1" r:id="rId1"/>
    <p:sldLayoutId id="2147483802" r:id="rId2"/>
    <p:sldLayoutId id="2147483803" r:id="rId3"/>
    <p:sldLayoutId id="2147483804" r:id="rId4"/>
    <p:sldLayoutId id="2147483785" r:id="rId5"/>
    <p:sldLayoutId id="2147483805" r:id="rId6"/>
    <p:sldLayoutId id="2147483806" r:id="rId7"/>
    <p:sldLayoutId id="2147483807" r:id="rId8"/>
    <p:sldLayoutId id="2147483786" r:id="rId9"/>
    <p:sldLayoutId id="2147483808" r:id="rId10"/>
    <p:sldLayoutId id="2147483809" r:id="rId11"/>
    <p:sldLayoutId id="2147483787" r:id="rId12"/>
    <p:sldLayoutId id="2147483788" r:id="rId13"/>
    <p:sldLayoutId id="2147483789" r:id="rId14"/>
    <p:sldLayoutId id="2147483790" r:id="rId15"/>
    <p:sldLayoutId id="2147483791" r:id="rId16"/>
    <p:sldLayoutId id="2147483792" r:id="rId17"/>
    <p:sldLayoutId id="2147483793" r:id="rId18"/>
    <p:sldLayoutId id="2147483794" r:id="rId19"/>
    <p:sldLayoutId id="2147483795" r:id="rId20"/>
    <p:sldLayoutId id="2147483810" r:id="rId21"/>
    <p:sldLayoutId id="2147483811" r:id="rId22"/>
    <p:sldLayoutId id="2147483812" r:id="rId23"/>
    <p:sldLayoutId id="2147483813" r:id="rId24"/>
    <p:sldLayoutId id="2147483814" r:id="rId25"/>
    <p:sldLayoutId id="2147483796" r:id="rId26"/>
    <p:sldLayoutId id="2147483815" r:id="rId27"/>
    <p:sldLayoutId id="2147483816" r:id="rId28"/>
    <p:sldLayoutId id="2147483797" r:id="rId29"/>
    <p:sldLayoutId id="2147483798" r:id="rId30"/>
    <p:sldLayoutId id="2147483799" r:id="rId31"/>
    <p:sldLayoutId id="2147483800" r:id="rId32"/>
    <p:sldLayoutId id="2147483817" r:id="rId33"/>
    <p:sldLayoutId id="2147483818" r:id="rId34"/>
    <p:sldLayoutId id="2147483819" r:id="rId35"/>
  </p:sldLayoutIdLst>
  <p:hf hd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lang="ru-RU" sz="3199" b="1" kern="1200" cap="all" dirty="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199" b="1">
          <a:solidFill>
            <a:schemeClr val="tx1"/>
          </a:solidFill>
          <a:latin typeface="Tahoma" panose="020B060403050404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199" b="1">
          <a:solidFill>
            <a:schemeClr val="tx1"/>
          </a:solidFill>
          <a:latin typeface="Tahoma" panose="020B060403050404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199" b="1">
          <a:solidFill>
            <a:schemeClr val="tx1"/>
          </a:solidFill>
          <a:latin typeface="Tahoma" panose="020B060403050404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199" b="1">
          <a:solidFill>
            <a:schemeClr val="tx1"/>
          </a:solidFill>
          <a:latin typeface="Tahoma" panose="020B0604030504040204" pitchFamily="34" charset="0"/>
        </a:defRPr>
      </a:lvl5pPr>
      <a:lvl6pPr marL="609493" algn="l" rtl="0" fontAlgn="base">
        <a:lnSpc>
          <a:spcPct val="90000"/>
        </a:lnSpc>
        <a:spcBef>
          <a:spcPct val="0"/>
        </a:spcBef>
        <a:spcAft>
          <a:spcPct val="0"/>
        </a:spcAft>
        <a:defRPr sz="3199" b="1">
          <a:solidFill>
            <a:schemeClr val="tx1"/>
          </a:solidFill>
          <a:latin typeface="Tahoma" panose="020B0604030504040204" pitchFamily="34" charset="0"/>
        </a:defRPr>
      </a:lvl6pPr>
      <a:lvl7pPr marL="1218987" algn="l" rtl="0" fontAlgn="base">
        <a:lnSpc>
          <a:spcPct val="90000"/>
        </a:lnSpc>
        <a:spcBef>
          <a:spcPct val="0"/>
        </a:spcBef>
        <a:spcAft>
          <a:spcPct val="0"/>
        </a:spcAft>
        <a:defRPr sz="3199" b="1">
          <a:solidFill>
            <a:schemeClr val="tx1"/>
          </a:solidFill>
          <a:latin typeface="Tahoma" panose="020B0604030504040204" pitchFamily="34" charset="0"/>
        </a:defRPr>
      </a:lvl7pPr>
      <a:lvl8pPr marL="1828480" algn="l" rtl="0" fontAlgn="base">
        <a:lnSpc>
          <a:spcPct val="90000"/>
        </a:lnSpc>
        <a:spcBef>
          <a:spcPct val="0"/>
        </a:spcBef>
        <a:spcAft>
          <a:spcPct val="0"/>
        </a:spcAft>
        <a:defRPr sz="3199" b="1">
          <a:solidFill>
            <a:schemeClr val="tx1"/>
          </a:solidFill>
          <a:latin typeface="Tahoma" panose="020B0604030504040204" pitchFamily="34" charset="0"/>
        </a:defRPr>
      </a:lvl8pPr>
      <a:lvl9pPr marL="2437973" algn="l" rtl="0" fontAlgn="base">
        <a:lnSpc>
          <a:spcPct val="90000"/>
        </a:lnSpc>
        <a:spcBef>
          <a:spcPct val="0"/>
        </a:spcBef>
        <a:spcAft>
          <a:spcPct val="0"/>
        </a:spcAft>
        <a:defRPr sz="3199" b="1">
          <a:solidFill>
            <a:schemeClr val="tx1"/>
          </a:solidFill>
          <a:latin typeface="Tahoma" panose="020B0604030504040204" pitchFamily="34" charset="0"/>
        </a:defRPr>
      </a:lvl9pPr>
    </p:titleStyle>
    <p:bodyStyle>
      <a:lvl1pPr marL="304747" indent="-304747" algn="l" rtl="0" eaLnBrk="0" fontAlgn="base" hangingPunct="0">
        <a:lnSpc>
          <a:spcPct val="90000"/>
        </a:lnSpc>
        <a:spcBef>
          <a:spcPts val="1333"/>
        </a:spcBef>
        <a:spcAft>
          <a:spcPct val="0"/>
        </a:spcAft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Geometria" panose="020B0503020204020204" pitchFamily="34" charset="-52"/>
          <a:cs typeface="Geometria"/>
        </a:defRPr>
      </a:lvl1pPr>
      <a:lvl2pPr marL="914240" indent="-304747" algn="l" rtl="0" eaLnBrk="0" fontAlgn="base" hangingPunct="0">
        <a:lnSpc>
          <a:spcPct val="90000"/>
        </a:lnSpc>
        <a:spcBef>
          <a:spcPts val="667"/>
        </a:spcBef>
        <a:spcAft>
          <a:spcPct val="0"/>
        </a:spcAft>
        <a:buFont typeface="Arial" panose="020B0604020202020204" pitchFamily="34" charset="0"/>
        <a:buChar char="•"/>
        <a:defRPr sz="3199" kern="1200">
          <a:solidFill>
            <a:schemeClr val="tx1"/>
          </a:solidFill>
          <a:latin typeface="+mn-lt"/>
          <a:ea typeface="Geometria" panose="020B0503020204020204" pitchFamily="34" charset="-52"/>
          <a:cs typeface="Geometria"/>
        </a:defRPr>
      </a:lvl2pPr>
      <a:lvl3pPr marL="1523733" indent="-304747" algn="l" rtl="0" eaLnBrk="0" fontAlgn="base" hangingPunct="0">
        <a:lnSpc>
          <a:spcPct val="90000"/>
        </a:lnSpc>
        <a:spcBef>
          <a:spcPts val="667"/>
        </a:spcBef>
        <a:spcAft>
          <a:spcPct val="0"/>
        </a:spcAft>
        <a:buFont typeface="Arial" panose="020B0604020202020204" pitchFamily="34" charset="0"/>
        <a:buChar char="•"/>
        <a:defRPr sz="2666" kern="1200">
          <a:solidFill>
            <a:schemeClr val="tx1"/>
          </a:solidFill>
          <a:latin typeface="+mn-lt"/>
          <a:ea typeface="Geometria" panose="020B0503020204020204" pitchFamily="34" charset="-52"/>
          <a:cs typeface="Geometria"/>
        </a:defRPr>
      </a:lvl3pPr>
      <a:lvl4pPr marL="2133227" indent="-304747" algn="l" rtl="0" eaLnBrk="0" fontAlgn="base" hangingPunct="0">
        <a:lnSpc>
          <a:spcPct val="90000"/>
        </a:lnSpc>
        <a:spcBef>
          <a:spcPts val="667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Geometria" panose="020B0503020204020204" pitchFamily="34" charset="-52"/>
          <a:cs typeface="Geometria"/>
        </a:defRPr>
      </a:lvl4pPr>
      <a:lvl5pPr marL="2742720" indent="-304747" algn="l" rtl="0" eaLnBrk="0" fontAlgn="base" hangingPunct="0">
        <a:lnSpc>
          <a:spcPct val="90000"/>
        </a:lnSpc>
        <a:spcBef>
          <a:spcPts val="667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Geometria" panose="020B0503020204020204" pitchFamily="34" charset="-52"/>
          <a:cs typeface="Geometria"/>
        </a:defRPr>
      </a:lvl5pPr>
      <a:lvl6pPr marL="3352213" indent="-304747" algn="l" defTabSz="1218987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1707" indent="-304747" algn="l" defTabSz="1218987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200" indent="-304747" algn="l" defTabSz="1218987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0693" indent="-304747" algn="l" defTabSz="1218987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9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98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48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97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46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96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45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94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45990" y="1771904"/>
            <a:ext cx="10500020" cy="61555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rgbClr val="843B0C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91659" y="3163761"/>
            <a:ext cx="4936067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67765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1" r:id="rId1"/>
    <p:sldLayoutId id="2147484002" r:id="rId2"/>
    <p:sldLayoutId id="2147484003" r:id="rId3"/>
    <p:sldLayoutId id="2147484004" r:id="rId4"/>
    <p:sldLayoutId id="214748400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4.emf"/><Relationship Id="rId2" Type="http://schemas.openxmlformats.org/officeDocument/2006/relationships/slideLayout" Target="../slideLayouts/slideLayout33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5.xml"/><Relationship Id="rId4" Type="http://schemas.openxmlformats.org/officeDocument/2006/relationships/chart" Target="../charts/char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5.xml"/><Relationship Id="rId4" Type="http://schemas.openxmlformats.org/officeDocument/2006/relationships/chart" Target="../charts/char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5.xml"/><Relationship Id="rId4" Type="http://schemas.openxmlformats.org/officeDocument/2006/relationships/chart" Target="../charts/char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5.xml"/><Relationship Id="rId4" Type="http://schemas.openxmlformats.org/officeDocument/2006/relationships/chart" Target="../charts/char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5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notesSlide" Target="../notesSlides/notesSlide15.xm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3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jpeg"/><Relationship Id="rId5" Type="http://schemas.openxmlformats.org/officeDocument/2006/relationships/image" Target="../media/image8.gif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0.xml"/><Relationship Id="rId4" Type="http://schemas.openxmlformats.org/officeDocument/2006/relationships/hyperlink" Target="https://normativ.kontur.ru/document?moduleid=1&amp;documentid=479860#l94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5.xm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30" t="27061" r="44625" b="33918"/>
          <a:stretch/>
        </p:blipFill>
        <p:spPr>
          <a:xfrm>
            <a:off x="854350" y="467642"/>
            <a:ext cx="2016631" cy="1070243"/>
          </a:xfrm>
          <a:prstGeom prst="rect">
            <a:avLst/>
          </a:prstGeom>
        </p:spPr>
      </p:pic>
      <p:sp>
        <p:nvSpPr>
          <p:cNvPr id="9" name="Заголовок 1"/>
          <p:cNvSpPr txBox="1">
            <a:spLocks/>
          </p:cNvSpPr>
          <p:nvPr/>
        </p:nvSpPr>
        <p:spPr>
          <a:xfrm>
            <a:off x="854350" y="2053272"/>
            <a:ext cx="7921599" cy="2913320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4000"/>
              </a:lnSpc>
            </a:pPr>
            <a:r>
              <a:rPr lang="ru-RU" altLang="ru-RU" sz="3200" b="1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Организация целевого обучения в 2022 г.</a:t>
            </a:r>
          </a:p>
          <a:p>
            <a:pPr>
              <a:lnSpc>
                <a:spcPct val="114000"/>
              </a:lnSpc>
            </a:pPr>
            <a:r>
              <a:rPr lang="ru-RU" altLang="ru-RU" sz="3200" b="1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Задачи, проблемы пути решения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854350" y="5020314"/>
            <a:ext cx="5871736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Докладчик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Пильникова Ирина Александровна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Директор Центра взаимодействия с работодателями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6857999"/>
          </a:xfrm>
          <a:prstGeom prst="rect">
            <a:avLst/>
          </a:prstGeom>
        </p:spPr>
      </p:pic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9599390"/>
              </p:ext>
            </p:extLst>
          </p:nvPr>
        </p:nvGraphicFramePr>
        <p:xfrm>
          <a:off x="678905" y="583894"/>
          <a:ext cx="1853831" cy="8396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" name="CorelDRAW" r:id="rId6" imgW="785880" imgH="355680" progId="">
                  <p:embed/>
                </p:oleObj>
              </mc:Choice>
              <mc:Fallback>
                <p:oleObj name="CorelDRAW" r:id="rId6" imgW="785880" imgH="355680" progId="">
                  <p:embed/>
                  <p:pic>
                    <p:nvPicPr>
                      <p:cNvPr id="0" name="Picture 1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905" y="583894"/>
                        <a:ext cx="1853831" cy="83965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EAEBA107-3489-4674-9714-AEC3CA165CF7}"/>
              </a:ext>
            </a:extLst>
          </p:cNvPr>
          <p:cNvSpPr/>
          <p:nvPr/>
        </p:nvSpPr>
        <p:spPr>
          <a:xfrm>
            <a:off x="1039090" y="2880192"/>
            <a:ext cx="6788728" cy="14219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altLang="ru-RU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ОРГАНИЗАЦИЯ ПРИЕМА НА ЦЕЛЕВОЕ ОБУЧЕНИЕ В 2025 Г.: </a:t>
            </a:r>
          </a:p>
          <a:p>
            <a:pPr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altLang="ru-RU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НАПРАВЛЕНИЯ ПОДГОТОВКИ, ДЕТАЛИЗАЦИЯ ЦЕЛЕВОЙ КВОТЫ 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89749899-E132-4E8B-8849-770C08D0BA5E}"/>
              </a:ext>
            </a:extLst>
          </p:cNvPr>
          <p:cNvSpPr/>
          <p:nvPr/>
        </p:nvSpPr>
        <p:spPr>
          <a:xfrm>
            <a:off x="1103809" y="4710652"/>
            <a:ext cx="5372817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Докладчик:</a:t>
            </a:r>
          </a:p>
          <a:p>
            <a:endParaRPr 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Директор по образовательной деятельности</a:t>
            </a:r>
          </a:p>
          <a:p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С.Т. Князев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073811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id="{FED5E82F-D992-4AD2-B109-3FCEFD594FF4}"/>
              </a:ext>
            </a:extLst>
          </p:cNvPr>
          <p:cNvSpPr/>
          <p:nvPr/>
        </p:nvSpPr>
        <p:spPr>
          <a:xfrm>
            <a:off x="1245297" y="2102138"/>
            <a:ext cx="9923077" cy="4030903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6590"/>
          <a:stretch/>
        </p:blipFill>
        <p:spPr>
          <a:xfrm>
            <a:off x="0" y="0"/>
            <a:ext cx="12192000" cy="923109"/>
          </a:xfrm>
          <a:prstGeom prst="rect">
            <a:avLst/>
          </a:prstGeom>
        </p:spPr>
      </p:pic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6C251AE5-3745-4E5E-8A96-EEFC942833CB}"/>
              </a:ext>
            </a:extLst>
          </p:cNvPr>
          <p:cNvSpPr/>
          <p:nvPr/>
        </p:nvSpPr>
        <p:spPr>
          <a:xfrm>
            <a:off x="1245297" y="2623998"/>
            <a:ext cx="9923077" cy="3581810"/>
          </a:xfrm>
          <a:prstGeom prst="roundRect">
            <a:avLst/>
          </a:prstGeom>
          <a:solidFill>
            <a:srgbClr val="C2D9FE"/>
          </a:solidFill>
          <a:ln w="5715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A224627F-30C5-4CC2-9166-F0CD6D1167F9}"/>
              </a:ext>
            </a:extLst>
          </p:cNvPr>
          <p:cNvSpPr/>
          <p:nvPr/>
        </p:nvSpPr>
        <p:spPr>
          <a:xfrm>
            <a:off x="1023626" y="1189458"/>
            <a:ext cx="101447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Квота приема на целевое обучение в УрФУ в 2025 г.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(бакалавриат, специалитет)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A3434A8C-5C7E-4524-A48A-1017E530CFB7}"/>
              </a:ext>
            </a:extLst>
          </p:cNvPr>
          <p:cNvSpPr/>
          <p:nvPr/>
        </p:nvSpPr>
        <p:spPr>
          <a:xfrm>
            <a:off x="2105022" y="2139910"/>
            <a:ext cx="852460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ТОП-7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укрупненных групп направлений подготовки (специальностей)</a:t>
            </a:r>
          </a:p>
        </p:txBody>
      </p:sp>
      <p:graphicFrame>
        <p:nvGraphicFramePr>
          <p:cNvPr id="12" name="Диаграмма 11">
            <a:extLst>
              <a:ext uri="{FF2B5EF4-FFF2-40B4-BE49-F238E27FC236}">
                <a16:creationId xmlns:a16="http://schemas.microsoft.com/office/drawing/2014/main" id="{7AB087C0-1D50-49CB-B87D-3B3C3C1EE75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53850049"/>
              </p:ext>
            </p:extLst>
          </p:nvPr>
        </p:nvGraphicFramePr>
        <p:xfrm>
          <a:off x="1948264" y="2673054"/>
          <a:ext cx="8838124" cy="35327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55BAEB25-9813-46AE-8E7A-98DD81815E35}"/>
              </a:ext>
            </a:extLst>
          </p:cNvPr>
          <p:cNvSpPr/>
          <p:nvPr/>
        </p:nvSpPr>
        <p:spPr>
          <a:xfrm>
            <a:off x="6096000" y="254590"/>
            <a:ext cx="5726424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altLang="ru-RU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Организация приема на целевое обучение в 2025 г.: направления подготовки, детализация целевой квоты </a:t>
            </a:r>
          </a:p>
        </p:txBody>
      </p:sp>
    </p:spTree>
    <p:extLst>
      <p:ext uri="{BB962C8B-B14F-4D97-AF65-F5344CB8AC3E}">
        <p14:creationId xmlns:p14="http://schemas.microsoft.com/office/powerpoint/2010/main" val="324964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/>
    </mc:Choice>
    <mc:Fallback xmlns=""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id="{FED5E82F-D992-4AD2-B109-3FCEFD594FF4}"/>
              </a:ext>
            </a:extLst>
          </p:cNvPr>
          <p:cNvSpPr/>
          <p:nvPr/>
        </p:nvSpPr>
        <p:spPr>
          <a:xfrm>
            <a:off x="1245297" y="1946564"/>
            <a:ext cx="9923077" cy="4132497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6590"/>
          <a:stretch/>
        </p:blipFill>
        <p:spPr>
          <a:xfrm>
            <a:off x="0" y="0"/>
            <a:ext cx="12192000" cy="923109"/>
          </a:xfrm>
          <a:prstGeom prst="rect">
            <a:avLst/>
          </a:prstGeom>
        </p:spPr>
      </p:pic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6C251AE5-3745-4E5E-8A96-EEFC942833CB}"/>
              </a:ext>
            </a:extLst>
          </p:cNvPr>
          <p:cNvSpPr/>
          <p:nvPr/>
        </p:nvSpPr>
        <p:spPr>
          <a:xfrm>
            <a:off x="1245297" y="2570018"/>
            <a:ext cx="9923077" cy="3578858"/>
          </a:xfrm>
          <a:prstGeom prst="roundRect">
            <a:avLst/>
          </a:prstGeom>
          <a:solidFill>
            <a:srgbClr val="C2D9FE"/>
          </a:solidFill>
          <a:ln w="5715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A3434A8C-5C7E-4524-A48A-1017E530CFB7}"/>
              </a:ext>
            </a:extLst>
          </p:cNvPr>
          <p:cNvSpPr/>
          <p:nvPr/>
        </p:nvSpPr>
        <p:spPr>
          <a:xfrm>
            <a:off x="2317172" y="2052956"/>
            <a:ext cx="777932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ТОП-7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укрупненных групп направлений подготовки</a:t>
            </a:r>
          </a:p>
        </p:txBody>
      </p:sp>
      <p:graphicFrame>
        <p:nvGraphicFramePr>
          <p:cNvPr id="16" name="Диаграмма 15">
            <a:extLst>
              <a:ext uri="{FF2B5EF4-FFF2-40B4-BE49-F238E27FC236}">
                <a16:creationId xmlns:a16="http://schemas.microsoft.com/office/drawing/2014/main" id="{EB33C992-AA5C-4103-8B6B-1BDDC9B9D6A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81212838"/>
              </p:ext>
            </p:extLst>
          </p:nvPr>
        </p:nvGraphicFramePr>
        <p:xfrm>
          <a:off x="2131298" y="2680854"/>
          <a:ext cx="8472055" cy="33982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6F68E342-B050-4F69-8525-39ED7E3D1A25}"/>
              </a:ext>
            </a:extLst>
          </p:cNvPr>
          <p:cNvSpPr/>
          <p:nvPr/>
        </p:nvSpPr>
        <p:spPr>
          <a:xfrm>
            <a:off x="1023626" y="1189458"/>
            <a:ext cx="101447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Квота приема на целевое обучение в УрФУ в 2025 г.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(магистратура)</a:t>
            </a: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640B6BEB-FFB8-493F-B6D4-3D7BF898BAE3}"/>
              </a:ext>
            </a:extLst>
          </p:cNvPr>
          <p:cNvSpPr/>
          <p:nvPr/>
        </p:nvSpPr>
        <p:spPr>
          <a:xfrm>
            <a:off x="6096000" y="254590"/>
            <a:ext cx="5726424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altLang="ru-RU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Организация приема на целевое обучение в 2025 г.: направления подготовки, детализация целевой квоты </a:t>
            </a:r>
          </a:p>
        </p:txBody>
      </p:sp>
    </p:spTree>
    <p:extLst>
      <p:ext uri="{BB962C8B-B14F-4D97-AF65-F5344CB8AC3E}">
        <p14:creationId xmlns:p14="http://schemas.microsoft.com/office/powerpoint/2010/main" val="4164343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/>
    </mc:Choice>
    <mc:Fallback xmlns=""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: скругленные углы 13">
            <a:extLst>
              <a:ext uri="{FF2B5EF4-FFF2-40B4-BE49-F238E27FC236}">
                <a16:creationId xmlns:a16="http://schemas.microsoft.com/office/drawing/2014/main" id="{87E7D848-48E7-43C0-BFBF-3B948E114251}"/>
              </a:ext>
            </a:extLst>
          </p:cNvPr>
          <p:cNvSpPr/>
          <p:nvPr/>
        </p:nvSpPr>
        <p:spPr>
          <a:xfrm>
            <a:off x="1431946" y="1863436"/>
            <a:ext cx="9603199" cy="4132497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21" name="Прямоугольник: скругленные углы 20">
            <a:extLst>
              <a:ext uri="{FF2B5EF4-FFF2-40B4-BE49-F238E27FC236}">
                <a16:creationId xmlns:a16="http://schemas.microsoft.com/office/drawing/2014/main" id="{ADD9A541-8940-44FB-8B85-4A427860B4B3}"/>
              </a:ext>
            </a:extLst>
          </p:cNvPr>
          <p:cNvSpPr/>
          <p:nvPr/>
        </p:nvSpPr>
        <p:spPr>
          <a:xfrm>
            <a:off x="1431946" y="2493005"/>
            <a:ext cx="9603199" cy="3502928"/>
          </a:xfrm>
          <a:prstGeom prst="roundRect">
            <a:avLst/>
          </a:prstGeom>
          <a:solidFill>
            <a:srgbClr val="C2D9FE"/>
          </a:solidFill>
          <a:ln w="5715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6590"/>
          <a:stretch/>
        </p:blipFill>
        <p:spPr>
          <a:xfrm>
            <a:off x="0" y="0"/>
            <a:ext cx="12192000" cy="923109"/>
          </a:xfrm>
          <a:prstGeom prst="rect">
            <a:avLst/>
          </a:prstGeom>
        </p:spPr>
      </p:pic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6C9C82AE-C708-407E-A40F-92B50FE51257}"/>
              </a:ext>
            </a:extLst>
          </p:cNvPr>
          <p:cNvSpPr/>
          <p:nvPr/>
        </p:nvSpPr>
        <p:spPr>
          <a:xfrm>
            <a:off x="1297726" y="1310976"/>
            <a:ext cx="981772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Квота приема на целевое обучение в УрФУ в 2025 г.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89D135C5-BB2E-4315-A422-3B3335F63A14}"/>
              </a:ext>
            </a:extLst>
          </p:cNvPr>
          <p:cNvSpPr/>
          <p:nvPr/>
        </p:nvSpPr>
        <p:spPr>
          <a:xfrm>
            <a:off x="2646217" y="1993554"/>
            <a:ext cx="723207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Количество детализированных целевых  мест в УрФУ - 794</a:t>
            </a:r>
          </a:p>
        </p:txBody>
      </p:sp>
      <p:graphicFrame>
        <p:nvGraphicFramePr>
          <p:cNvPr id="16" name="Диаграмма 15">
            <a:extLst>
              <a:ext uri="{FF2B5EF4-FFF2-40B4-BE49-F238E27FC236}">
                <a16:creationId xmlns:a16="http://schemas.microsoft.com/office/drawing/2014/main" id="{32FD19A6-8295-436C-8483-F44D4FD6DCF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71593318"/>
              </p:ext>
            </p:extLst>
          </p:nvPr>
        </p:nvGraphicFramePr>
        <p:xfrm>
          <a:off x="2445327" y="2645884"/>
          <a:ext cx="7633855" cy="3067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110D6FF5-5811-47A5-8994-11D1B48A735B}"/>
              </a:ext>
            </a:extLst>
          </p:cNvPr>
          <p:cNvSpPr/>
          <p:nvPr/>
        </p:nvSpPr>
        <p:spPr>
          <a:xfrm>
            <a:off x="6096000" y="254590"/>
            <a:ext cx="5726424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altLang="ru-RU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Организация приема на целевое обучение в 2025 г.: направления подготовки, детализация целевой квоты </a:t>
            </a:r>
          </a:p>
        </p:txBody>
      </p:sp>
    </p:spTree>
    <p:extLst>
      <p:ext uri="{BB962C8B-B14F-4D97-AF65-F5344CB8AC3E}">
        <p14:creationId xmlns:p14="http://schemas.microsoft.com/office/powerpoint/2010/main" val="1290023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/>
    </mc:Choice>
    <mc:Fallback xmlns=""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: скругленные углы 13">
            <a:extLst>
              <a:ext uri="{FF2B5EF4-FFF2-40B4-BE49-F238E27FC236}">
                <a16:creationId xmlns:a16="http://schemas.microsoft.com/office/drawing/2014/main" id="{87E7D848-48E7-43C0-BFBF-3B948E114251}"/>
              </a:ext>
            </a:extLst>
          </p:cNvPr>
          <p:cNvSpPr/>
          <p:nvPr/>
        </p:nvSpPr>
        <p:spPr>
          <a:xfrm>
            <a:off x="1431946" y="2150090"/>
            <a:ext cx="9603199" cy="4070599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21" name="Прямоугольник: скругленные углы 20">
            <a:extLst>
              <a:ext uri="{FF2B5EF4-FFF2-40B4-BE49-F238E27FC236}">
                <a16:creationId xmlns:a16="http://schemas.microsoft.com/office/drawing/2014/main" id="{ADD9A541-8940-44FB-8B85-4A427860B4B3}"/>
              </a:ext>
            </a:extLst>
          </p:cNvPr>
          <p:cNvSpPr/>
          <p:nvPr/>
        </p:nvSpPr>
        <p:spPr>
          <a:xfrm>
            <a:off x="6371090" y="2150091"/>
            <a:ext cx="4890537" cy="4070598"/>
          </a:xfrm>
          <a:prstGeom prst="roundRect">
            <a:avLst/>
          </a:prstGeom>
          <a:solidFill>
            <a:srgbClr val="C2D9FE"/>
          </a:solidFill>
          <a:ln w="5715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6590"/>
          <a:stretch/>
        </p:blipFill>
        <p:spPr>
          <a:xfrm>
            <a:off x="0" y="0"/>
            <a:ext cx="12192000" cy="923109"/>
          </a:xfrm>
          <a:prstGeom prst="rect">
            <a:avLst/>
          </a:prstGeom>
        </p:spPr>
      </p:pic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6C9C82AE-C708-407E-A40F-92B50FE51257}"/>
              </a:ext>
            </a:extLst>
          </p:cNvPr>
          <p:cNvSpPr/>
          <p:nvPr/>
        </p:nvSpPr>
        <p:spPr>
          <a:xfrm>
            <a:off x="1297726" y="1310976"/>
            <a:ext cx="981772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Организация приема на целевое обучение в УрФУ в 2025 г.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предприятий Министерства промышленности и науки Свердловский области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ru-RU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89D135C5-BB2E-4315-A422-3B3335F63A14}"/>
              </a:ext>
            </a:extLst>
          </p:cNvPr>
          <p:cNvSpPr/>
          <p:nvPr/>
        </p:nvSpPr>
        <p:spPr>
          <a:xfrm>
            <a:off x="2112818" y="2308701"/>
            <a:ext cx="3908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Количество детализированных целевых мест - </a:t>
            </a:r>
            <a:r>
              <a:rPr lang="ru-RU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118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44A68877-DD7E-4373-A127-E0CB133E3F88}"/>
              </a:ext>
            </a:extLst>
          </p:cNvPr>
          <p:cNvSpPr/>
          <p:nvPr/>
        </p:nvSpPr>
        <p:spPr>
          <a:xfrm>
            <a:off x="6639031" y="2893476"/>
            <a:ext cx="4354654" cy="3042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ОАО "Уральский трубный завод"</a:t>
            </a:r>
            <a:endParaRPr lang="ru-RU" sz="1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71450" indent="-1714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ООО "Уральские локомотивы"</a:t>
            </a:r>
            <a:endParaRPr lang="ru-RU" sz="1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71450" indent="-1714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АО "Научно-Производственная Корпорация "Уралвагонзавод" Имени Ф.Э. Дзержинского"</a:t>
            </a:r>
            <a:endParaRPr lang="ru-RU" sz="1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71450" indent="-1714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АО ПО "Уральский оптико-механический завод им. Э.С. </a:t>
            </a:r>
            <a:r>
              <a:rPr lang="ru-RU" sz="1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Яламова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"</a:t>
            </a:r>
            <a:endParaRPr lang="ru-RU" sz="1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71450" indent="-1714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ОАО "Свердловский завод трансформаторов тока"</a:t>
            </a:r>
            <a:endParaRPr lang="ru-RU" sz="1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71450" indent="-1714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ООО "</a:t>
            </a:r>
            <a:r>
              <a:rPr lang="ru-RU" sz="1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Режевской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кабельный завод"</a:t>
            </a:r>
            <a:endParaRPr lang="ru-RU" sz="1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71450" indent="-1714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АО "</a:t>
            </a:r>
            <a:r>
              <a:rPr lang="ru-RU" sz="1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Сухоложский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огнеупорный завод"</a:t>
            </a:r>
            <a:endParaRPr lang="ru-RU" sz="1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71450" indent="-1714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АО "Уральский завод транспортного машиностроения"</a:t>
            </a:r>
            <a:endParaRPr lang="ru-RU" sz="1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71450" indent="-1714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АО "Русский Хром 1915"</a:t>
            </a:r>
            <a:endParaRPr lang="ru-RU" sz="1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71450" indent="-1714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ПАО " Уралмашзавод"</a:t>
            </a:r>
            <a:endParaRPr lang="ru-RU" sz="1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71450" indent="-1714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АО "Северский трубный завод"</a:t>
            </a:r>
            <a:endParaRPr lang="ru-RU" sz="1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71450" indent="-171450">
              <a:lnSpc>
                <a:spcPct val="107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АО "Уральский завод гражданской авиации"</a:t>
            </a:r>
            <a:endParaRPr lang="ru-RU" sz="1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indent="449580">
              <a:lnSpc>
                <a:spcPct val="107000"/>
              </a:lnSpc>
              <a:spcAft>
                <a:spcPts val="0"/>
              </a:spcAft>
            </a:pPr>
            <a:endParaRPr lang="ru-RU" sz="12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7" name="Диаграмма 16">
            <a:extLst>
              <a:ext uri="{FF2B5EF4-FFF2-40B4-BE49-F238E27FC236}">
                <a16:creationId xmlns:a16="http://schemas.microsoft.com/office/drawing/2014/main" id="{E4D31DFD-D0D6-4CC4-85C5-C366758BE12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38530120"/>
              </p:ext>
            </p:extLst>
          </p:nvPr>
        </p:nvGraphicFramePr>
        <p:xfrm>
          <a:off x="1578123" y="2878608"/>
          <a:ext cx="5027893" cy="29603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892747D1-09A3-4E4B-B662-B3D17C4DB86D}"/>
              </a:ext>
            </a:extLst>
          </p:cNvPr>
          <p:cNvSpPr/>
          <p:nvPr/>
        </p:nvSpPr>
        <p:spPr>
          <a:xfrm>
            <a:off x="6790325" y="2405233"/>
            <a:ext cx="417034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Основные предприятия-работодатели</a:t>
            </a: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63F2EF7D-D894-44CD-9590-66179123E103}"/>
              </a:ext>
            </a:extLst>
          </p:cNvPr>
          <p:cNvSpPr/>
          <p:nvPr/>
        </p:nvSpPr>
        <p:spPr>
          <a:xfrm>
            <a:off x="6096000" y="254590"/>
            <a:ext cx="5726424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altLang="ru-RU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Организация приема на целевое обучение в 2025 г.: направления подготовки, детализация целевой квоты </a:t>
            </a:r>
          </a:p>
        </p:txBody>
      </p:sp>
    </p:spTree>
    <p:extLst>
      <p:ext uri="{BB962C8B-B14F-4D97-AF65-F5344CB8AC3E}">
        <p14:creationId xmlns:p14="http://schemas.microsoft.com/office/powerpoint/2010/main" val="3734855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/>
    </mc:Choice>
    <mc:Fallback xmlns="">
      <p:transition spd="slow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Рисунок 2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6590"/>
          <a:stretch/>
        </p:blipFill>
        <p:spPr>
          <a:xfrm>
            <a:off x="0" y="0"/>
            <a:ext cx="12192000" cy="923109"/>
          </a:xfrm>
          <a:prstGeom prst="rect">
            <a:avLst/>
          </a:prstGeom>
        </p:spPr>
      </p:pic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id="{B1B519CF-63A8-4DB8-80C5-EB375D63A4C4}"/>
              </a:ext>
            </a:extLst>
          </p:cNvPr>
          <p:cNvSpPr/>
          <p:nvPr/>
        </p:nvSpPr>
        <p:spPr>
          <a:xfrm>
            <a:off x="6430222" y="1788470"/>
            <a:ext cx="4846123" cy="4071733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EA1957D0-D8F0-41C4-84D2-C1FFEB1FE1BF}"/>
              </a:ext>
            </a:extLst>
          </p:cNvPr>
          <p:cNvSpPr/>
          <p:nvPr/>
        </p:nvSpPr>
        <p:spPr>
          <a:xfrm>
            <a:off x="1026245" y="1788471"/>
            <a:ext cx="4996657" cy="4391580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11" name="Прямоугольник: скругленные углы 10">
            <a:extLst>
              <a:ext uri="{FF2B5EF4-FFF2-40B4-BE49-F238E27FC236}">
                <a16:creationId xmlns:a16="http://schemas.microsoft.com/office/drawing/2014/main" id="{A9B1F84B-7FAE-44A3-A768-29E1E1C89753}"/>
              </a:ext>
            </a:extLst>
          </p:cNvPr>
          <p:cNvSpPr/>
          <p:nvPr/>
        </p:nvSpPr>
        <p:spPr>
          <a:xfrm>
            <a:off x="6430222" y="2635796"/>
            <a:ext cx="4846123" cy="3799309"/>
          </a:xfrm>
          <a:prstGeom prst="roundRect">
            <a:avLst/>
          </a:prstGeom>
          <a:solidFill>
            <a:srgbClr val="C2D9FE"/>
          </a:solidFill>
          <a:ln w="5715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rgbClr val="003399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12" name="Прямоугольник: скругленные углы 11">
            <a:extLst>
              <a:ext uri="{FF2B5EF4-FFF2-40B4-BE49-F238E27FC236}">
                <a16:creationId xmlns:a16="http://schemas.microsoft.com/office/drawing/2014/main" id="{D9ED60D7-C619-46A6-9F8B-B97F72EEF936}"/>
              </a:ext>
            </a:extLst>
          </p:cNvPr>
          <p:cNvSpPr/>
          <p:nvPr/>
        </p:nvSpPr>
        <p:spPr>
          <a:xfrm>
            <a:off x="1036997" y="2635798"/>
            <a:ext cx="4996657" cy="3799308"/>
          </a:xfrm>
          <a:prstGeom prst="roundRect">
            <a:avLst/>
          </a:prstGeom>
          <a:solidFill>
            <a:srgbClr val="C2D9FE"/>
          </a:solidFill>
          <a:ln w="5715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3F3E12BD-8CF8-4480-97DA-1956156E8A06}"/>
              </a:ext>
            </a:extLst>
          </p:cNvPr>
          <p:cNvSpPr/>
          <p:nvPr/>
        </p:nvSpPr>
        <p:spPr>
          <a:xfrm>
            <a:off x="6622473" y="2906836"/>
            <a:ext cx="4532530" cy="32399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marR="0" lvl="0" indent="-17145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проведение </a:t>
            </a:r>
            <a:r>
              <a:rPr kumimoji="0" lang="ru-RU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профмероприятий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для поступающих граждан</a:t>
            </a:r>
          </a:p>
          <a:p>
            <a:pPr marL="171450" marR="0" lvl="0" indent="-17145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endParaRPr kumimoji="0" lang="ru-RU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71450" marR="0" lvl="0" indent="-17145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предоставление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гражданину в период обучения </a:t>
            </a:r>
          </a:p>
          <a:p>
            <a:pPr marR="0" lvl="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мер поддержки</a:t>
            </a:r>
          </a:p>
          <a:p>
            <a:pPr marL="0" marR="0" lvl="0" indent="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71450" marR="0" lvl="0" indent="-17145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организация 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прохождения всех видов практики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71450" marR="0" lvl="0" indent="-17145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предоставление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площадки 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для подготовки курсовых, учебно- и научно-исследовательских работ, дипломного проекта, получения практических навыков</a:t>
            </a:r>
          </a:p>
          <a:p>
            <a:pPr marL="171450" marR="0" lvl="0" indent="-17145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71450" marR="0" lvl="0" indent="-17145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профессиональное 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сопровождение (наставничество) в рамках освоения образовательной программы</a:t>
            </a:r>
          </a:p>
          <a:p>
            <a:pPr marL="171450" marR="0" lvl="0" indent="-17145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71450" marR="0" lvl="0" indent="-17145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гарантированное трудоустройство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2C275077-6B33-4DA9-856F-A1BB7495292E}"/>
              </a:ext>
            </a:extLst>
          </p:cNvPr>
          <p:cNvSpPr/>
          <p:nvPr/>
        </p:nvSpPr>
        <p:spPr>
          <a:xfrm>
            <a:off x="1204705" y="2906836"/>
            <a:ext cx="4661235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marR="0" lvl="0" indent="-17145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проведение </a:t>
            </a:r>
            <a:r>
              <a:rPr lang="ru-RU" sz="1200" b="1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информационной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кампании 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среди поступающих и обучающихся о возможностях и перспективах обучения по договору о целевом обучении с заказчиком</a:t>
            </a:r>
          </a:p>
          <a:p>
            <a:pPr marL="171450" marR="0" lvl="0" indent="-17145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71450" marR="0" lvl="0" indent="-17145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информационно-консультационное сопровождение 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поступающих на целевое обучение граждан</a:t>
            </a:r>
          </a:p>
          <a:p>
            <a:pPr marL="171450" marR="0" lvl="0" indent="-17145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71450" marR="0" lvl="0" indent="-17145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возможность участия во всех 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стипендиальных программах 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УрФУ</a:t>
            </a:r>
          </a:p>
          <a:p>
            <a:pPr marL="171450" marR="0" lvl="0" indent="-17145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71450" marR="0" lvl="0" indent="-17145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возможность 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участия в проектном обучении 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 сотрудничестве с организациями - заказчиками целевого обучения;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71450" marR="0" lvl="0" indent="-17145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v"/>
              <a:tabLst/>
              <a:defRPr/>
            </a:pP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возможность обучения 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по индивидуальной образовательной траектории 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 рамках совместно разработанной образовательной программы с заказчиком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748561B6-48A0-45D8-BA75-F6939D3AED8B}"/>
              </a:ext>
            </a:extLst>
          </p:cNvPr>
          <p:cNvSpPr/>
          <p:nvPr/>
        </p:nvSpPr>
        <p:spPr>
          <a:xfrm>
            <a:off x="7026779" y="2047044"/>
            <a:ext cx="3684237" cy="3366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Организации-заказчики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66F3E8AA-F684-49ED-81F3-7A6EFE169096}"/>
              </a:ext>
            </a:extLst>
          </p:cNvPr>
          <p:cNvSpPr/>
          <p:nvPr/>
        </p:nvSpPr>
        <p:spPr>
          <a:xfrm>
            <a:off x="1304869" y="2051022"/>
            <a:ext cx="4234689" cy="275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12B2A325-EEDE-4B14-9054-DF75C9A0A864}"/>
              </a:ext>
            </a:extLst>
          </p:cNvPr>
          <p:cNvSpPr/>
          <p:nvPr/>
        </p:nvSpPr>
        <p:spPr>
          <a:xfrm>
            <a:off x="1714857" y="1933911"/>
            <a:ext cx="364093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УрФУ имени первого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Президента России Б.Н. Ельцина</a:t>
            </a: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CDA97823-0CB6-43E0-90C7-40F456C654A5}"/>
              </a:ext>
            </a:extLst>
          </p:cNvPr>
          <p:cNvSpPr/>
          <p:nvPr/>
        </p:nvSpPr>
        <p:spPr>
          <a:xfrm>
            <a:off x="872167" y="1247059"/>
            <a:ext cx="1081486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Меры по обеспечению выполнения плана приема на целевое обучение в 2025 г.</a:t>
            </a: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33A16D46-0B87-4594-8B88-132D29CF3EB8}"/>
              </a:ext>
            </a:extLst>
          </p:cNvPr>
          <p:cNvSpPr/>
          <p:nvPr/>
        </p:nvSpPr>
        <p:spPr>
          <a:xfrm>
            <a:off x="6096000" y="254590"/>
            <a:ext cx="5726424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altLang="ru-RU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Организация приема на целевое обучение в 2025 г.: направления подготовки, детализация целевой квоты </a:t>
            </a:r>
          </a:p>
        </p:txBody>
      </p:sp>
    </p:spTree>
    <p:extLst>
      <p:ext uri="{BB962C8B-B14F-4D97-AF65-F5344CB8AC3E}">
        <p14:creationId xmlns:p14="http://schemas.microsoft.com/office/powerpoint/2010/main" val="1863136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/>
    </mc:Choice>
    <mc:Fallback xmlns="">
      <p:transition spd="slow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99803" y="3224655"/>
            <a:ext cx="7488832" cy="653119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endParaRPr lang="ru-RU" altLang="ru-RU" sz="3200" b="1" cap="all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30" t="27061" r="44625" b="33918"/>
          <a:stretch/>
        </p:blipFill>
        <p:spPr>
          <a:xfrm>
            <a:off x="854350" y="467642"/>
            <a:ext cx="2016631" cy="1070243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699803" y="2875067"/>
            <a:ext cx="637722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ВОПРОСЫ И КОНСУЛЬТАЦИИ </a:t>
            </a:r>
          </a:p>
          <a:p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ПРИЕМУ НА ЦЕЛЕВОЕ ОБУЧЕНИЕ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Центр взаимодействия с работодателями 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УрФУ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620002, г. Екатеринбург, ул. Мира, 19, к. ГУК-102;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тел.: +7 (343) 375-45-82;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e-mail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y.e.kazakova@urfu.ru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i.a.pilnikova@urfu.ru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2" descr="http://qrcoder.ru/code/?https%3A%2F%2Furfu.ru%2Fru%2Fapplicant%2Fpriem-na-celevoe-obuchenie%2F&amp;4&amp;0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7591" y="2875067"/>
            <a:ext cx="1311231" cy="13112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42C747CB-1224-456B-BC8B-44A975D78B4A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6857999"/>
          </a:xfrm>
          <a:prstGeom prst="rect">
            <a:avLst/>
          </a:prstGeom>
        </p:spPr>
      </p:pic>
      <p:sp>
        <p:nvSpPr>
          <p:cNvPr id="10" name="Заголовок 1">
            <a:extLst>
              <a:ext uri="{FF2B5EF4-FFF2-40B4-BE49-F238E27FC236}">
                <a16:creationId xmlns:a16="http://schemas.microsoft.com/office/drawing/2014/main" id="{3F4DA511-8EA6-4B6D-BDA3-172ABF984D70}"/>
              </a:ext>
            </a:extLst>
          </p:cNvPr>
          <p:cNvSpPr txBox="1">
            <a:spLocks/>
          </p:cNvSpPr>
          <p:nvPr/>
        </p:nvSpPr>
        <p:spPr>
          <a:xfrm>
            <a:off x="852203" y="3377055"/>
            <a:ext cx="7488832" cy="653119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endParaRPr lang="ru-RU" altLang="ru-RU" sz="3200" b="1" cap="all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Picture 2" descr="http://qrcoder.ru/code/?https%3A%2F%2Furfu.ru%2Fru%2Fapplicant%2Fpriem-na-celevoe-obuchenie%2F&amp;4&amp;0">
            <a:extLst>
              <a:ext uri="{FF2B5EF4-FFF2-40B4-BE49-F238E27FC236}">
                <a16:creationId xmlns:a16="http://schemas.microsoft.com/office/drawing/2014/main" id="{D3D66AE2-8DAB-4D93-9387-E43FE2D4D5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6426" y="629938"/>
            <a:ext cx="1104929" cy="11049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Заголовок 1">
            <a:extLst>
              <a:ext uri="{FF2B5EF4-FFF2-40B4-BE49-F238E27FC236}">
                <a16:creationId xmlns:a16="http://schemas.microsoft.com/office/drawing/2014/main" id="{FF11188E-622A-4EC1-A8F3-BF2AC83160F1}"/>
              </a:ext>
            </a:extLst>
          </p:cNvPr>
          <p:cNvSpPr txBox="1">
            <a:spLocks/>
          </p:cNvSpPr>
          <p:nvPr/>
        </p:nvSpPr>
        <p:spPr>
          <a:xfrm>
            <a:off x="1004603" y="3529455"/>
            <a:ext cx="5874179" cy="653119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ru-RU" altLang="ru-RU" sz="3200" b="1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СПАСИБО ЗА ВНИМАНИЕ!</a:t>
            </a:r>
          </a:p>
        </p:txBody>
      </p:sp>
      <p:graphicFrame>
        <p:nvGraphicFramePr>
          <p:cNvPr id="15" name="Объект 14">
            <a:extLst>
              <a:ext uri="{FF2B5EF4-FFF2-40B4-BE49-F238E27FC236}">
                <a16:creationId xmlns:a16="http://schemas.microsoft.com/office/drawing/2014/main" id="{6FCF6818-9BD0-42A4-81A1-E5C02192DED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4418332"/>
              </p:ext>
            </p:extLst>
          </p:nvPr>
        </p:nvGraphicFramePr>
        <p:xfrm>
          <a:off x="678905" y="583894"/>
          <a:ext cx="1853831" cy="8396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5" name="CorelDRAW" r:id="rId7" imgW="785880" imgH="355680" progId="">
                  <p:embed/>
                </p:oleObj>
              </mc:Choice>
              <mc:Fallback>
                <p:oleObj name="CorelDRAW" r:id="rId7" imgW="785880" imgH="355680" progId="">
                  <p:embed/>
                  <p:pic>
                    <p:nvPicPr>
                      <p:cNvPr id="7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905" y="583894"/>
                        <a:ext cx="1853831" cy="83965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628021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EEE97A7D-A871-47D5-B9B1-B21A1942CD57}"/>
              </a:ext>
            </a:extLst>
          </p:cNvPr>
          <p:cNvSpPr/>
          <p:nvPr/>
        </p:nvSpPr>
        <p:spPr>
          <a:xfrm>
            <a:off x="1273388" y="1831999"/>
            <a:ext cx="9851384" cy="1486727"/>
          </a:xfrm>
          <a:prstGeom prst="roundRect">
            <a:avLst/>
          </a:prstGeom>
          <a:solidFill>
            <a:srgbClr val="C2D9FE"/>
          </a:solidFill>
          <a:ln w="5715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object 3"/>
          <p:cNvSpPr txBox="1"/>
          <p:nvPr/>
        </p:nvSpPr>
        <p:spPr>
          <a:xfrm>
            <a:off x="623864" y="1272621"/>
            <a:ext cx="10667999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 eaLnBrk="1" fontAlgn="auto" hangingPunct="1">
              <a:spcBef>
                <a:spcPts val="100"/>
              </a:spcBef>
              <a:spcAft>
                <a:spcPts val="0"/>
              </a:spcAft>
            </a:pPr>
            <a:r>
              <a:rPr lang="ru-RU" b="1" spc="-10" dirty="0">
                <a:solidFill>
                  <a:srgbClr val="003399"/>
                </a:solidFill>
                <a:latin typeface="Arial"/>
                <a:cs typeface="Arial"/>
              </a:rPr>
              <a:t>Целевое обучение</a:t>
            </a:r>
            <a:endParaRPr sz="1600" dirty="0">
              <a:solidFill>
                <a:srgbClr val="003399"/>
              </a:solidFill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5894107"/>
              </p:ext>
            </p:extLst>
          </p:nvPr>
        </p:nvGraphicFramePr>
        <p:xfrm>
          <a:off x="1527327" y="2007037"/>
          <a:ext cx="9391285" cy="11366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3912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47777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Целевое обучение</a:t>
                      </a:r>
                      <a:r>
                        <a:rPr lang="ru-RU" sz="180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– </a:t>
                      </a:r>
                      <a:r>
                        <a:rPr lang="ru-RU" sz="1800" b="1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это обучение на бюджетной основе по договору о целевом обучении с заказчиком</a:t>
                      </a:r>
                      <a:r>
                        <a:rPr lang="ru-RU" sz="1800" dirty="0"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целевого обучения,</a:t>
                      </a:r>
                      <a:r>
                        <a:rPr lang="ru-RU" b="0" i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который заинтересован в обучении гражданина по конкретному </a:t>
                      </a:r>
                      <a:r>
                        <a:rPr lang="ru-RU" sz="1800" b="0" i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направлению</a:t>
                      </a:r>
                      <a:r>
                        <a:rPr lang="ru-RU" b="0" i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ahoma" panose="020B0604030504040204" pitchFamily="34" charset="0"/>
                          <a:cs typeface="Arial" panose="020B0604020202020204" pitchFamily="34" charset="0"/>
                        </a:rPr>
                        <a:t> подготовки или специальности и его последующем трудоустройстве</a:t>
                      </a:r>
                      <a:endParaRPr sz="1800" dirty="0">
                        <a:latin typeface="Arial" panose="020B0604020202020204" pitchFamily="34" charset="0"/>
                        <a:ea typeface="Tahom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39370" marB="0">
                    <a:lnL w="3175">
                      <a:noFill/>
                      <a:prstDash val="solid"/>
                    </a:lnL>
                    <a:lnR w="3175">
                      <a:noFill/>
                      <a:prstDash val="solid"/>
                    </a:lnR>
                    <a:lnT w="3175">
                      <a:noFill/>
                      <a:prstDash val="soli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object 7"/>
          <p:cNvSpPr txBox="1"/>
          <p:nvPr/>
        </p:nvSpPr>
        <p:spPr>
          <a:xfrm>
            <a:off x="8559545" y="76962"/>
            <a:ext cx="1135380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eaLnBrk="1" fontAlgn="auto" hangingPunct="1">
              <a:spcBef>
                <a:spcPts val="100"/>
              </a:spcBef>
              <a:spcAft>
                <a:spcPts val="0"/>
              </a:spcAft>
            </a:pPr>
            <a:r>
              <a:rPr sz="1100" dirty="0">
                <a:solidFill>
                  <a:srgbClr val="7E7E7E"/>
                </a:solidFill>
                <a:latin typeface="Calibri"/>
                <a:cs typeface="Calibri"/>
              </a:rPr>
              <a:t>Це</a:t>
            </a:r>
            <a:r>
              <a:rPr sz="1100" spc="-5" dirty="0">
                <a:solidFill>
                  <a:srgbClr val="7E7E7E"/>
                </a:solidFill>
                <a:latin typeface="Calibri"/>
                <a:cs typeface="Calibri"/>
              </a:rPr>
              <a:t>лев</a:t>
            </a:r>
            <a:r>
              <a:rPr sz="1100" spc="5" dirty="0">
                <a:solidFill>
                  <a:srgbClr val="7E7E7E"/>
                </a:solidFill>
                <a:latin typeface="Calibri"/>
                <a:cs typeface="Calibri"/>
              </a:rPr>
              <a:t>о</a:t>
            </a:r>
            <a:r>
              <a:rPr sz="1100" dirty="0">
                <a:solidFill>
                  <a:srgbClr val="7E7E7E"/>
                </a:solidFill>
                <a:latin typeface="Calibri"/>
                <a:cs typeface="Calibri"/>
              </a:rPr>
              <a:t>е</a:t>
            </a:r>
            <a:r>
              <a:rPr sz="1100" spc="-30" dirty="0">
                <a:solidFill>
                  <a:srgbClr val="7E7E7E"/>
                </a:solidFill>
                <a:latin typeface="Calibri"/>
                <a:cs typeface="Calibri"/>
              </a:rPr>
              <a:t> </a:t>
            </a:r>
            <a:r>
              <a:rPr sz="1100" spc="5" dirty="0">
                <a:solidFill>
                  <a:srgbClr val="7E7E7E"/>
                </a:solidFill>
                <a:latin typeface="Calibri"/>
                <a:cs typeface="Calibri"/>
              </a:rPr>
              <a:t>о</a:t>
            </a:r>
            <a:r>
              <a:rPr sz="1100" dirty="0">
                <a:solidFill>
                  <a:srgbClr val="7E7E7E"/>
                </a:solidFill>
                <a:latin typeface="Calibri"/>
                <a:cs typeface="Calibri"/>
              </a:rPr>
              <a:t>бучение</a:t>
            </a:r>
            <a:endParaRPr sz="1100">
              <a:solidFill>
                <a:prstClr val="black"/>
              </a:solidFill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0493756" y="76962"/>
            <a:ext cx="96520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eaLnBrk="1" fontAlgn="auto" hangingPunct="1">
              <a:spcBef>
                <a:spcPts val="100"/>
              </a:spcBef>
              <a:spcAft>
                <a:spcPts val="0"/>
              </a:spcAft>
            </a:pPr>
            <a:r>
              <a:rPr sz="1100" dirty="0">
                <a:solidFill>
                  <a:srgbClr val="7E7E7E"/>
                </a:solidFill>
                <a:latin typeface="Calibri"/>
                <a:cs typeface="Calibri"/>
              </a:rPr>
              <a:t>4</a:t>
            </a:r>
            <a:endParaRPr sz="1100">
              <a:solidFill>
                <a:prstClr val="black"/>
              </a:solidFill>
              <a:latin typeface="Calibri"/>
              <a:cs typeface="Calibri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6590"/>
          <a:stretch/>
        </p:blipFill>
        <p:spPr>
          <a:xfrm>
            <a:off x="0" y="0"/>
            <a:ext cx="12192000" cy="923109"/>
          </a:xfrm>
          <a:prstGeom prst="rect">
            <a:avLst/>
          </a:prstGeom>
        </p:spPr>
      </p:pic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840EDCA3-A419-4C96-839C-AD5BDFAAB4BA}"/>
              </a:ext>
            </a:extLst>
          </p:cNvPr>
          <p:cNvSpPr/>
          <p:nvPr/>
        </p:nvSpPr>
        <p:spPr>
          <a:xfrm>
            <a:off x="6096000" y="254590"/>
            <a:ext cx="5726424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altLang="ru-RU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Организация приема на целевое обучение в 2025 г.: направления подготовки, детализация целевой квоты </a:t>
            </a:r>
          </a:p>
        </p:txBody>
      </p:sp>
      <p:grpSp>
        <p:nvGrpSpPr>
          <p:cNvPr id="21" name="object 11">
            <a:extLst>
              <a:ext uri="{FF2B5EF4-FFF2-40B4-BE49-F238E27FC236}">
                <a16:creationId xmlns:a16="http://schemas.microsoft.com/office/drawing/2014/main" id="{6D92D8B2-8529-47AE-A2EE-637CAEF952E7}"/>
              </a:ext>
            </a:extLst>
          </p:cNvPr>
          <p:cNvGrpSpPr/>
          <p:nvPr/>
        </p:nvGrpSpPr>
        <p:grpSpPr>
          <a:xfrm rot="5400000">
            <a:off x="5625959" y="3376247"/>
            <a:ext cx="791133" cy="875309"/>
            <a:chOff x="3434905" y="4256341"/>
            <a:chExt cx="698500" cy="443865"/>
          </a:xfrm>
          <a:solidFill>
            <a:srgbClr val="FF0000"/>
          </a:solidFill>
        </p:grpSpPr>
        <p:sp>
          <p:nvSpPr>
            <p:cNvPr id="22" name="object 12">
              <a:extLst>
                <a:ext uri="{FF2B5EF4-FFF2-40B4-BE49-F238E27FC236}">
                  <a16:creationId xmlns:a16="http://schemas.microsoft.com/office/drawing/2014/main" id="{0305AA39-277C-4E46-A4DD-68C046B27043}"/>
                </a:ext>
              </a:extLst>
            </p:cNvPr>
            <p:cNvSpPr/>
            <p:nvPr/>
          </p:nvSpPr>
          <p:spPr>
            <a:xfrm>
              <a:off x="3439667" y="4261103"/>
              <a:ext cx="688975" cy="434340"/>
            </a:xfrm>
            <a:custGeom>
              <a:avLst/>
              <a:gdLst/>
              <a:ahLst/>
              <a:cxnLst/>
              <a:rect l="l" t="t" r="r" b="b"/>
              <a:pathLst>
                <a:path w="688975" h="434339">
                  <a:moveTo>
                    <a:pt x="478282" y="0"/>
                  </a:moveTo>
                  <a:lnTo>
                    <a:pt x="478282" y="108585"/>
                  </a:lnTo>
                  <a:lnTo>
                    <a:pt x="0" y="108585"/>
                  </a:lnTo>
                  <a:lnTo>
                    <a:pt x="0" y="325755"/>
                  </a:lnTo>
                  <a:lnTo>
                    <a:pt x="478282" y="325755"/>
                  </a:lnTo>
                  <a:lnTo>
                    <a:pt x="478282" y="434340"/>
                  </a:lnTo>
                  <a:lnTo>
                    <a:pt x="688848" y="217170"/>
                  </a:lnTo>
                  <a:lnTo>
                    <a:pt x="478282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3" name="object 13">
              <a:extLst>
                <a:ext uri="{FF2B5EF4-FFF2-40B4-BE49-F238E27FC236}">
                  <a16:creationId xmlns:a16="http://schemas.microsoft.com/office/drawing/2014/main" id="{B2D26341-E113-489B-898A-980EE53E780F}"/>
                </a:ext>
              </a:extLst>
            </p:cNvPr>
            <p:cNvSpPr/>
            <p:nvPr/>
          </p:nvSpPr>
          <p:spPr>
            <a:xfrm>
              <a:off x="3439667" y="4261103"/>
              <a:ext cx="688975" cy="434340"/>
            </a:xfrm>
            <a:custGeom>
              <a:avLst/>
              <a:gdLst/>
              <a:ahLst/>
              <a:cxnLst/>
              <a:rect l="l" t="t" r="r" b="b"/>
              <a:pathLst>
                <a:path w="688975" h="434339">
                  <a:moveTo>
                    <a:pt x="0" y="108585"/>
                  </a:moveTo>
                  <a:lnTo>
                    <a:pt x="478282" y="108585"/>
                  </a:lnTo>
                  <a:lnTo>
                    <a:pt x="478282" y="0"/>
                  </a:lnTo>
                  <a:lnTo>
                    <a:pt x="688848" y="217170"/>
                  </a:lnTo>
                  <a:lnTo>
                    <a:pt x="478282" y="434340"/>
                  </a:lnTo>
                  <a:lnTo>
                    <a:pt x="478282" y="325755"/>
                  </a:lnTo>
                  <a:lnTo>
                    <a:pt x="0" y="325755"/>
                  </a:lnTo>
                  <a:lnTo>
                    <a:pt x="0" y="108585"/>
                  </a:lnTo>
                  <a:close/>
                </a:path>
              </a:pathLst>
            </a:custGeom>
            <a:grpFill/>
            <a:ln w="9524">
              <a:noFill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19" name="Прямоугольник: скругленные углы 18">
            <a:extLst>
              <a:ext uri="{FF2B5EF4-FFF2-40B4-BE49-F238E27FC236}">
                <a16:creationId xmlns:a16="http://schemas.microsoft.com/office/drawing/2014/main" id="{D9DC240C-F53F-474A-8A78-66C35B1E7F67}"/>
              </a:ext>
            </a:extLst>
          </p:cNvPr>
          <p:cNvSpPr/>
          <p:nvPr/>
        </p:nvSpPr>
        <p:spPr>
          <a:xfrm>
            <a:off x="1273387" y="4256699"/>
            <a:ext cx="9851384" cy="1568368"/>
          </a:xfrm>
          <a:prstGeom prst="roundRect">
            <a:avLst/>
          </a:prstGeom>
          <a:solidFill>
            <a:srgbClr val="C2D9FE"/>
          </a:solidFill>
          <a:ln w="5715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DE8B77A-9708-415A-9798-AF3F0C26E4A4}"/>
              </a:ext>
            </a:extLst>
          </p:cNvPr>
          <p:cNvSpPr txBox="1"/>
          <p:nvPr/>
        </p:nvSpPr>
        <p:spPr>
          <a:xfrm>
            <a:off x="1574928" y="4440718"/>
            <a:ext cx="92128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1" dirty="0">
                <a:ea typeface="Tahoma" panose="020B0604030504040204" pitchFamily="34" charset="0"/>
                <a:cs typeface="Tahoma" panose="020B0604030504040204" pitchFamily="34" charset="0"/>
              </a:rPr>
              <a:t>Прием на целевое обучение по квоте</a:t>
            </a:r>
            <a:r>
              <a:rPr lang="ru-RU" dirty="0">
                <a:ea typeface="Tahoma" panose="020B0604030504040204" pitchFamily="34" charset="0"/>
                <a:cs typeface="Tahoma" panose="020B0604030504040204" pitchFamily="34" charset="0"/>
              </a:rPr>
              <a:t> проводится для граждан, которые дали согласие на заключение договора о целевом обучении с заказчиками, соответствующими </a:t>
            </a:r>
            <a:r>
              <a:rPr lang="ru-RU" b="1" kern="0" dirty="0">
                <a:solidFill>
                  <a:prstClr val="black"/>
                </a:solidFill>
                <a:ea typeface="Tahoma" panose="020B0604030504040204" pitchFamily="34" charset="0"/>
                <a:cs typeface="Tahoma" panose="020B0604030504040204" pitchFamily="34" charset="0"/>
              </a:rPr>
              <a:t>требованиям</a:t>
            </a:r>
            <a:r>
              <a:rPr lang="ru-RU" kern="0" dirty="0">
                <a:solidFill>
                  <a:prstClr val="black"/>
                </a:solidFill>
                <a:ea typeface="Tahoma" panose="020B0604030504040204" pitchFamily="34" charset="0"/>
                <a:cs typeface="Tahoma" panose="020B0604030504040204" pitchFamily="34" charset="0"/>
              </a:rPr>
              <a:t> </a:t>
            </a:r>
            <a:r>
              <a:rPr lang="ru-RU" b="1" kern="0" dirty="0">
                <a:solidFill>
                  <a:srgbClr val="FF0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статьи 71.1</a:t>
            </a:r>
            <a:r>
              <a:rPr lang="ru-RU" kern="0" dirty="0">
                <a:solidFill>
                  <a:srgbClr val="FF0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 </a:t>
            </a:r>
            <a:r>
              <a:rPr lang="ru-RU" kern="0" dirty="0">
                <a:solidFill>
                  <a:prstClr val="black"/>
                </a:solidFill>
                <a:ea typeface="Tahoma" panose="020B0604030504040204" pitchFamily="34" charset="0"/>
                <a:cs typeface="Tahoma" panose="020B0604030504040204" pitchFamily="34" charset="0"/>
              </a:rPr>
              <a:t>ФЗ от 29.12.2012 г. № 273-ФЗ  «Об образовании в Российской Федерации»</a:t>
            </a:r>
          </a:p>
        </p:txBody>
      </p:sp>
    </p:spTree>
    <p:extLst>
      <p:ext uri="{BB962C8B-B14F-4D97-AF65-F5344CB8AC3E}">
        <p14:creationId xmlns:p14="http://schemas.microsoft.com/office/powerpoint/2010/main" val="35549769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Прямоугольник: скругленные углы 34">
            <a:extLst>
              <a:ext uri="{FF2B5EF4-FFF2-40B4-BE49-F238E27FC236}">
                <a16:creationId xmlns:a16="http://schemas.microsoft.com/office/drawing/2014/main" id="{16C3247F-7537-4849-B02E-C177F6521DD8}"/>
              </a:ext>
            </a:extLst>
          </p:cNvPr>
          <p:cNvSpPr/>
          <p:nvPr/>
        </p:nvSpPr>
        <p:spPr>
          <a:xfrm>
            <a:off x="2627187" y="3623543"/>
            <a:ext cx="6937626" cy="573765"/>
          </a:xfrm>
          <a:prstGeom prst="roundRect">
            <a:avLst/>
          </a:prstGeom>
          <a:solidFill>
            <a:srgbClr val="C2D9FE"/>
          </a:solidFill>
          <a:ln w="5715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2" name="Прямоугольник: скругленные углы 31">
            <a:extLst>
              <a:ext uri="{FF2B5EF4-FFF2-40B4-BE49-F238E27FC236}">
                <a16:creationId xmlns:a16="http://schemas.microsoft.com/office/drawing/2014/main" id="{47C67AA4-9163-40D7-AC08-102F8F9332A9}"/>
              </a:ext>
            </a:extLst>
          </p:cNvPr>
          <p:cNvSpPr/>
          <p:nvPr/>
        </p:nvSpPr>
        <p:spPr>
          <a:xfrm>
            <a:off x="2634418" y="2515091"/>
            <a:ext cx="6930395" cy="564690"/>
          </a:xfrm>
          <a:prstGeom prst="roundRect">
            <a:avLst/>
          </a:prstGeom>
          <a:solidFill>
            <a:srgbClr val="C2D9FE"/>
          </a:solidFill>
          <a:ln w="5715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3" name="Прямоугольник: скругленные углы 32">
            <a:extLst>
              <a:ext uri="{FF2B5EF4-FFF2-40B4-BE49-F238E27FC236}">
                <a16:creationId xmlns:a16="http://schemas.microsoft.com/office/drawing/2014/main" id="{3BF4AE71-50F5-4D2C-A36F-4EB5D98FFF00}"/>
              </a:ext>
            </a:extLst>
          </p:cNvPr>
          <p:cNvSpPr/>
          <p:nvPr/>
        </p:nvSpPr>
        <p:spPr>
          <a:xfrm>
            <a:off x="2631987" y="1555431"/>
            <a:ext cx="6932826" cy="512394"/>
          </a:xfrm>
          <a:prstGeom prst="roundRect">
            <a:avLst/>
          </a:prstGeom>
          <a:solidFill>
            <a:srgbClr val="C2D9FE"/>
          </a:solidFill>
          <a:ln w="5715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object 5"/>
          <p:cNvSpPr txBox="1"/>
          <p:nvPr/>
        </p:nvSpPr>
        <p:spPr>
          <a:xfrm>
            <a:off x="3784999" y="2592507"/>
            <a:ext cx="4334933" cy="318036"/>
          </a:xfrm>
          <a:prstGeom prst="rect">
            <a:avLst/>
          </a:prstGeom>
          <a:ln w="3175">
            <a:noFill/>
          </a:ln>
        </p:spPr>
        <p:txBody>
          <a:bodyPr vert="horz" wrap="square" lIns="0" tIns="40640" rIns="0" bIns="0" rtlCol="0">
            <a:spAutoFit/>
          </a:bodyPr>
          <a:lstStyle/>
          <a:p>
            <a:pPr algn="ctr" eaLnBrk="1" fontAlgn="auto" hangingPunct="1">
              <a:spcBef>
                <a:spcPts val="320"/>
              </a:spcBef>
              <a:spcAft>
                <a:spcPts val="0"/>
              </a:spcAft>
            </a:pPr>
            <a:r>
              <a:rPr lang="ru-RU" b="1" dirty="0">
                <a:solidFill>
                  <a:prstClr val="black"/>
                </a:solidFill>
                <a:latin typeface="Arial"/>
                <a:cs typeface="Arial"/>
              </a:rPr>
              <a:t>2. </a:t>
            </a:r>
            <a:r>
              <a:rPr lang="ru-RU" dirty="0">
                <a:solidFill>
                  <a:prstClr val="black"/>
                </a:solidFill>
                <a:latin typeface="Arial"/>
                <a:cs typeface="Arial"/>
              </a:rPr>
              <a:t>Направление</a:t>
            </a:r>
            <a:r>
              <a:rPr lang="ru-RU" b="1" dirty="0">
                <a:solidFill>
                  <a:prstClr val="black"/>
                </a:solidFill>
                <a:latin typeface="Arial"/>
                <a:cs typeface="Arial"/>
              </a:rPr>
              <a:t> з</a:t>
            </a:r>
            <a:r>
              <a:rPr b="1" dirty="0" err="1">
                <a:solidFill>
                  <a:prstClr val="black"/>
                </a:solidFill>
                <a:latin typeface="Arial"/>
                <a:cs typeface="Arial"/>
              </a:rPr>
              <a:t>ая</a:t>
            </a:r>
            <a:r>
              <a:rPr lang="ru-RU" b="1" dirty="0" err="1">
                <a:solidFill>
                  <a:prstClr val="black"/>
                </a:solidFill>
                <a:latin typeface="Arial"/>
                <a:cs typeface="Arial"/>
              </a:rPr>
              <a:t>вок</a:t>
            </a:r>
            <a:r>
              <a:rPr spc="-20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spc="-10" dirty="0" err="1">
                <a:solidFill>
                  <a:prstClr val="black"/>
                </a:solidFill>
                <a:latin typeface="Arial"/>
                <a:cs typeface="Arial"/>
              </a:rPr>
              <a:t>граждан</a:t>
            </a:r>
            <a:r>
              <a:rPr lang="ru-RU" spc="-10" dirty="0">
                <a:solidFill>
                  <a:prstClr val="black"/>
                </a:solidFill>
                <a:latin typeface="Arial"/>
                <a:cs typeface="Arial"/>
              </a:rPr>
              <a:t>ами</a:t>
            </a:r>
            <a:endParaRPr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452951" y="3727586"/>
            <a:ext cx="4985997" cy="318677"/>
          </a:xfrm>
          <a:prstGeom prst="rect">
            <a:avLst/>
          </a:prstGeom>
          <a:ln w="3175">
            <a:noFill/>
          </a:ln>
        </p:spPr>
        <p:txBody>
          <a:bodyPr vert="horz" wrap="square" lIns="0" tIns="41275" rIns="0" bIns="0" rtlCol="0">
            <a:spAutoFit/>
          </a:bodyPr>
          <a:lstStyle/>
          <a:p>
            <a:pPr algn="ctr" eaLnBrk="1" fontAlgn="auto" hangingPunct="1">
              <a:spcBef>
                <a:spcPts val="325"/>
              </a:spcBef>
              <a:spcAft>
                <a:spcPts val="0"/>
              </a:spcAft>
            </a:pPr>
            <a:r>
              <a:rPr lang="ru-RU" sz="1600" b="1" spc="-5" dirty="0">
                <a:solidFill>
                  <a:prstClr val="black"/>
                </a:solidFill>
                <a:latin typeface="Arial"/>
                <a:cs typeface="Arial"/>
              </a:rPr>
              <a:t>3. </a:t>
            </a:r>
            <a:r>
              <a:rPr lang="ru-RU" b="1" spc="-5" dirty="0">
                <a:solidFill>
                  <a:prstClr val="black"/>
                </a:solidFill>
                <a:latin typeface="Arial"/>
                <a:cs typeface="Arial"/>
              </a:rPr>
              <a:t>Участие</a:t>
            </a:r>
            <a:r>
              <a:rPr lang="ru-RU" sz="1600" b="1" spc="-5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ru-RU" sz="1600" spc="-5" dirty="0">
                <a:solidFill>
                  <a:prstClr val="black"/>
                </a:solidFill>
                <a:latin typeface="Arial"/>
                <a:cs typeface="Arial"/>
              </a:rPr>
              <a:t>граждан </a:t>
            </a:r>
            <a:r>
              <a:rPr lang="ru-RU" b="1" spc="-5" dirty="0">
                <a:solidFill>
                  <a:prstClr val="black"/>
                </a:solidFill>
                <a:latin typeface="Arial"/>
                <a:cs typeface="Arial"/>
              </a:rPr>
              <a:t>в конкурсе 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2953156" y="1639611"/>
            <a:ext cx="6060381" cy="318677"/>
          </a:xfrm>
          <a:prstGeom prst="rect">
            <a:avLst/>
          </a:prstGeom>
          <a:ln w="3175">
            <a:noFill/>
          </a:ln>
        </p:spPr>
        <p:txBody>
          <a:bodyPr vert="horz" wrap="square" lIns="0" tIns="41275" rIns="0" bIns="0" rtlCol="0">
            <a:spAutoFit/>
          </a:bodyPr>
          <a:lstStyle/>
          <a:p>
            <a:pPr marL="768985" marR="464820" indent="-295910" algn="ctr" eaLnBrk="1" fontAlgn="auto" hangingPunct="1">
              <a:spcBef>
                <a:spcPts val="325"/>
              </a:spcBef>
              <a:spcAft>
                <a:spcPts val="0"/>
              </a:spcAft>
            </a:pPr>
            <a:r>
              <a:rPr lang="ru-RU" b="1" spc="-10" dirty="0">
                <a:solidFill>
                  <a:prstClr val="black"/>
                </a:solidFill>
                <a:latin typeface="Arial"/>
                <a:cs typeface="Arial"/>
              </a:rPr>
              <a:t>1. </a:t>
            </a:r>
            <a:r>
              <a:rPr lang="ru-RU" spc="-10" dirty="0">
                <a:solidFill>
                  <a:prstClr val="black"/>
                </a:solidFill>
                <a:latin typeface="Arial"/>
                <a:cs typeface="Arial"/>
              </a:rPr>
              <a:t>Формирование</a:t>
            </a:r>
            <a:r>
              <a:rPr lang="ru-RU" b="1" spc="-10" dirty="0">
                <a:solidFill>
                  <a:prstClr val="black"/>
                </a:solidFill>
                <a:latin typeface="Arial"/>
                <a:cs typeface="Arial"/>
              </a:rPr>
              <a:t> предложений</a:t>
            </a:r>
            <a:r>
              <a:rPr spc="30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spc="-10" dirty="0" err="1">
                <a:solidFill>
                  <a:prstClr val="black"/>
                </a:solidFill>
                <a:latin typeface="Arial"/>
                <a:cs typeface="Arial"/>
              </a:rPr>
              <a:t>заказчик</a:t>
            </a:r>
            <a:r>
              <a:rPr lang="ru-RU" spc="-10" dirty="0" err="1">
                <a:solidFill>
                  <a:prstClr val="black"/>
                </a:solidFill>
                <a:latin typeface="Arial"/>
                <a:cs typeface="Arial"/>
              </a:rPr>
              <a:t>ами</a:t>
            </a:r>
            <a:endParaRPr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8487918" y="76962"/>
            <a:ext cx="1135380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eaLnBrk="1" fontAlgn="auto" hangingPunct="1">
              <a:spcBef>
                <a:spcPts val="100"/>
              </a:spcBef>
              <a:spcAft>
                <a:spcPts val="0"/>
              </a:spcAft>
            </a:pPr>
            <a:r>
              <a:rPr sz="1100" dirty="0">
                <a:solidFill>
                  <a:srgbClr val="7E7E7E"/>
                </a:solidFill>
                <a:latin typeface="Calibri"/>
                <a:cs typeface="Calibri"/>
              </a:rPr>
              <a:t>Це</a:t>
            </a:r>
            <a:r>
              <a:rPr sz="1100" spc="-5" dirty="0">
                <a:solidFill>
                  <a:srgbClr val="7E7E7E"/>
                </a:solidFill>
                <a:latin typeface="Calibri"/>
                <a:cs typeface="Calibri"/>
              </a:rPr>
              <a:t>лев</a:t>
            </a:r>
            <a:r>
              <a:rPr sz="1100" spc="5" dirty="0">
                <a:solidFill>
                  <a:srgbClr val="7E7E7E"/>
                </a:solidFill>
                <a:latin typeface="Calibri"/>
                <a:cs typeface="Calibri"/>
              </a:rPr>
              <a:t>о</a:t>
            </a:r>
            <a:r>
              <a:rPr sz="1100" dirty="0">
                <a:solidFill>
                  <a:srgbClr val="7E7E7E"/>
                </a:solidFill>
                <a:latin typeface="Calibri"/>
                <a:cs typeface="Calibri"/>
              </a:rPr>
              <a:t>е</a:t>
            </a:r>
            <a:r>
              <a:rPr sz="1100" spc="-30" dirty="0">
                <a:solidFill>
                  <a:srgbClr val="7E7E7E"/>
                </a:solidFill>
                <a:latin typeface="Calibri"/>
                <a:cs typeface="Calibri"/>
              </a:rPr>
              <a:t> </a:t>
            </a:r>
            <a:r>
              <a:rPr sz="1100" spc="5" dirty="0">
                <a:solidFill>
                  <a:srgbClr val="7E7E7E"/>
                </a:solidFill>
                <a:latin typeface="Calibri"/>
                <a:cs typeface="Calibri"/>
              </a:rPr>
              <a:t>о</a:t>
            </a:r>
            <a:r>
              <a:rPr sz="1100" dirty="0">
                <a:solidFill>
                  <a:srgbClr val="7E7E7E"/>
                </a:solidFill>
                <a:latin typeface="Calibri"/>
                <a:cs typeface="Calibri"/>
              </a:rPr>
              <a:t>бучение</a:t>
            </a:r>
            <a:endParaRPr sz="1100">
              <a:solidFill>
                <a:prstClr val="black"/>
              </a:solidFill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0422128" y="76962"/>
            <a:ext cx="168910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eaLnBrk="1" fontAlgn="auto" hangingPunct="1">
              <a:spcBef>
                <a:spcPts val="100"/>
              </a:spcBef>
              <a:spcAft>
                <a:spcPts val="0"/>
              </a:spcAft>
            </a:pPr>
            <a:r>
              <a:rPr sz="1100" dirty="0">
                <a:solidFill>
                  <a:srgbClr val="7E7E7E"/>
                </a:solidFill>
                <a:latin typeface="Calibri"/>
                <a:cs typeface="Calibri"/>
              </a:rPr>
              <a:t>33</a:t>
            </a:r>
            <a:endParaRPr sz="1100">
              <a:solidFill>
                <a:prstClr val="black"/>
              </a:solidFill>
              <a:latin typeface="Calibri"/>
              <a:cs typeface="Calibri"/>
            </a:endParaRPr>
          </a:p>
        </p:txBody>
      </p:sp>
      <p:pic>
        <p:nvPicPr>
          <p:cNvPr id="26" name="Рисунок 2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6590"/>
          <a:stretch/>
        </p:blipFill>
        <p:spPr>
          <a:xfrm>
            <a:off x="0" y="0"/>
            <a:ext cx="12192000" cy="886041"/>
          </a:xfrm>
          <a:prstGeom prst="rect">
            <a:avLst/>
          </a:prstGeom>
        </p:spPr>
      </p:pic>
      <p:sp>
        <p:nvSpPr>
          <p:cNvPr id="27" name="object 25"/>
          <p:cNvSpPr txBox="1"/>
          <p:nvPr/>
        </p:nvSpPr>
        <p:spPr>
          <a:xfrm>
            <a:off x="3083747" y="1085581"/>
            <a:ext cx="5737437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 eaLnBrk="1" fontAlgn="auto" hangingPunct="1">
              <a:spcBef>
                <a:spcPts val="5"/>
              </a:spcBef>
              <a:spcAft>
                <a:spcPts val="0"/>
              </a:spcAft>
            </a:pPr>
            <a:r>
              <a:rPr lang="ru-RU" b="1" spc="-10" dirty="0">
                <a:solidFill>
                  <a:srgbClr val="003399"/>
                </a:solidFill>
                <a:uFill>
                  <a:solidFill>
                    <a:srgbClr val="800000"/>
                  </a:solidFill>
                </a:uFill>
                <a:latin typeface="Arial"/>
                <a:cs typeface="Arial"/>
              </a:rPr>
              <a:t>Основные этапы приема на целевое обучение</a:t>
            </a:r>
            <a:r>
              <a:rPr lang="ru-RU" b="1" dirty="0">
                <a:solidFill>
                  <a:srgbClr val="003399"/>
                </a:solidFill>
                <a:uFill>
                  <a:solidFill>
                    <a:srgbClr val="800000"/>
                  </a:solidFill>
                </a:uFill>
                <a:latin typeface="Arial"/>
                <a:cs typeface="Arial"/>
              </a:rPr>
              <a:t> </a:t>
            </a:r>
            <a:endParaRPr dirty="0">
              <a:solidFill>
                <a:srgbClr val="003399"/>
              </a:solidFill>
              <a:latin typeface="Arial"/>
              <a:cs typeface="Arial"/>
            </a:endParaRPr>
          </a:p>
        </p:txBody>
      </p:sp>
      <p:grpSp>
        <p:nvGrpSpPr>
          <p:cNvPr id="36" name="object 3">
            <a:extLst>
              <a:ext uri="{FF2B5EF4-FFF2-40B4-BE49-F238E27FC236}">
                <a16:creationId xmlns:a16="http://schemas.microsoft.com/office/drawing/2014/main" id="{CF8D6A56-4392-4E09-BA33-7ECEE0476EB9}"/>
              </a:ext>
            </a:extLst>
          </p:cNvPr>
          <p:cNvGrpSpPr/>
          <p:nvPr/>
        </p:nvGrpSpPr>
        <p:grpSpPr>
          <a:xfrm>
            <a:off x="5695919" y="2042305"/>
            <a:ext cx="500062" cy="482751"/>
            <a:chOff x="4224337" y="2968561"/>
            <a:chExt cx="695325" cy="548005"/>
          </a:xfrm>
          <a:solidFill>
            <a:srgbClr val="FF0000"/>
          </a:solidFill>
        </p:grpSpPr>
        <p:sp>
          <p:nvSpPr>
            <p:cNvPr id="37" name="object 4">
              <a:extLst>
                <a:ext uri="{FF2B5EF4-FFF2-40B4-BE49-F238E27FC236}">
                  <a16:creationId xmlns:a16="http://schemas.microsoft.com/office/drawing/2014/main" id="{223905CE-5D9B-4359-BE5B-C6E95710214D}"/>
                </a:ext>
              </a:extLst>
            </p:cNvPr>
            <p:cNvSpPr/>
            <p:nvPr/>
          </p:nvSpPr>
          <p:spPr>
            <a:xfrm>
              <a:off x="4229100" y="2973323"/>
              <a:ext cx="685800" cy="538480"/>
            </a:xfrm>
            <a:custGeom>
              <a:avLst/>
              <a:gdLst/>
              <a:ahLst/>
              <a:cxnLst/>
              <a:rect l="l" t="t" r="r" b="b"/>
              <a:pathLst>
                <a:path w="685800" h="538479">
                  <a:moveTo>
                    <a:pt x="514350" y="0"/>
                  </a:moveTo>
                  <a:lnTo>
                    <a:pt x="171450" y="0"/>
                  </a:lnTo>
                  <a:lnTo>
                    <a:pt x="171450" y="277240"/>
                  </a:lnTo>
                  <a:lnTo>
                    <a:pt x="0" y="277240"/>
                  </a:lnTo>
                  <a:lnTo>
                    <a:pt x="342900" y="537972"/>
                  </a:lnTo>
                  <a:lnTo>
                    <a:pt x="685800" y="277240"/>
                  </a:lnTo>
                  <a:lnTo>
                    <a:pt x="514350" y="277240"/>
                  </a:lnTo>
                  <a:lnTo>
                    <a:pt x="51435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38" name="object 5">
              <a:extLst>
                <a:ext uri="{FF2B5EF4-FFF2-40B4-BE49-F238E27FC236}">
                  <a16:creationId xmlns:a16="http://schemas.microsoft.com/office/drawing/2014/main" id="{2E337FEC-9F33-47B6-81AC-8AF9CBB3FE0F}"/>
                </a:ext>
              </a:extLst>
            </p:cNvPr>
            <p:cNvSpPr/>
            <p:nvPr/>
          </p:nvSpPr>
          <p:spPr>
            <a:xfrm>
              <a:off x="4229100" y="2973323"/>
              <a:ext cx="685800" cy="538480"/>
            </a:xfrm>
            <a:custGeom>
              <a:avLst/>
              <a:gdLst/>
              <a:ahLst/>
              <a:cxnLst/>
              <a:rect l="l" t="t" r="r" b="b"/>
              <a:pathLst>
                <a:path w="685800" h="538479">
                  <a:moveTo>
                    <a:pt x="514350" y="0"/>
                  </a:moveTo>
                  <a:lnTo>
                    <a:pt x="514350" y="277240"/>
                  </a:lnTo>
                  <a:lnTo>
                    <a:pt x="685800" y="277240"/>
                  </a:lnTo>
                  <a:lnTo>
                    <a:pt x="342900" y="537972"/>
                  </a:lnTo>
                  <a:lnTo>
                    <a:pt x="0" y="277240"/>
                  </a:lnTo>
                  <a:lnTo>
                    <a:pt x="171450" y="277240"/>
                  </a:lnTo>
                  <a:lnTo>
                    <a:pt x="171450" y="0"/>
                  </a:lnTo>
                  <a:lnTo>
                    <a:pt x="514350" y="0"/>
                  </a:lnTo>
                  <a:close/>
                </a:path>
              </a:pathLst>
            </a:custGeom>
            <a:grpFill/>
            <a:ln w="9525">
              <a:noFill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39" name="object 3">
            <a:extLst>
              <a:ext uri="{FF2B5EF4-FFF2-40B4-BE49-F238E27FC236}">
                <a16:creationId xmlns:a16="http://schemas.microsoft.com/office/drawing/2014/main" id="{F5E7D5D5-ADD8-4917-94E2-F34F24D123FE}"/>
              </a:ext>
            </a:extLst>
          </p:cNvPr>
          <p:cNvGrpSpPr/>
          <p:nvPr/>
        </p:nvGrpSpPr>
        <p:grpSpPr>
          <a:xfrm>
            <a:off x="5702435" y="3116975"/>
            <a:ext cx="500062" cy="545690"/>
            <a:chOff x="4224337" y="2968561"/>
            <a:chExt cx="695325" cy="548005"/>
          </a:xfrm>
          <a:solidFill>
            <a:srgbClr val="FF0000"/>
          </a:solidFill>
        </p:grpSpPr>
        <p:sp>
          <p:nvSpPr>
            <p:cNvPr id="40" name="object 4">
              <a:extLst>
                <a:ext uri="{FF2B5EF4-FFF2-40B4-BE49-F238E27FC236}">
                  <a16:creationId xmlns:a16="http://schemas.microsoft.com/office/drawing/2014/main" id="{CA199E1E-9255-4587-B5D8-709724808B06}"/>
                </a:ext>
              </a:extLst>
            </p:cNvPr>
            <p:cNvSpPr/>
            <p:nvPr/>
          </p:nvSpPr>
          <p:spPr>
            <a:xfrm>
              <a:off x="4229100" y="2973323"/>
              <a:ext cx="685800" cy="538480"/>
            </a:xfrm>
            <a:custGeom>
              <a:avLst/>
              <a:gdLst/>
              <a:ahLst/>
              <a:cxnLst/>
              <a:rect l="l" t="t" r="r" b="b"/>
              <a:pathLst>
                <a:path w="685800" h="538479">
                  <a:moveTo>
                    <a:pt x="514350" y="0"/>
                  </a:moveTo>
                  <a:lnTo>
                    <a:pt x="171450" y="0"/>
                  </a:lnTo>
                  <a:lnTo>
                    <a:pt x="171450" y="277240"/>
                  </a:lnTo>
                  <a:lnTo>
                    <a:pt x="0" y="277240"/>
                  </a:lnTo>
                  <a:lnTo>
                    <a:pt x="342900" y="537972"/>
                  </a:lnTo>
                  <a:lnTo>
                    <a:pt x="685800" y="277240"/>
                  </a:lnTo>
                  <a:lnTo>
                    <a:pt x="514350" y="277240"/>
                  </a:lnTo>
                  <a:lnTo>
                    <a:pt x="51435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41" name="object 5">
              <a:extLst>
                <a:ext uri="{FF2B5EF4-FFF2-40B4-BE49-F238E27FC236}">
                  <a16:creationId xmlns:a16="http://schemas.microsoft.com/office/drawing/2014/main" id="{3159B0D9-62FF-4992-BCC3-B9F4460DE692}"/>
                </a:ext>
              </a:extLst>
            </p:cNvPr>
            <p:cNvSpPr/>
            <p:nvPr/>
          </p:nvSpPr>
          <p:spPr>
            <a:xfrm>
              <a:off x="4229100" y="2973323"/>
              <a:ext cx="685800" cy="538480"/>
            </a:xfrm>
            <a:custGeom>
              <a:avLst/>
              <a:gdLst/>
              <a:ahLst/>
              <a:cxnLst/>
              <a:rect l="l" t="t" r="r" b="b"/>
              <a:pathLst>
                <a:path w="685800" h="538479">
                  <a:moveTo>
                    <a:pt x="514350" y="0"/>
                  </a:moveTo>
                  <a:lnTo>
                    <a:pt x="514350" y="277240"/>
                  </a:lnTo>
                  <a:lnTo>
                    <a:pt x="685800" y="277240"/>
                  </a:lnTo>
                  <a:lnTo>
                    <a:pt x="342900" y="537972"/>
                  </a:lnTo>
                  <a:lnTo>
                    <a:pt x="0" y="277240"/>
                  </a:lnTo>
                  <a:lnTo>
                    <a:pt x="171450" y="277240"/>
                  </a:lnTo>
                  <a:lnTo>
                    <a:pt x="171450" y="0"/>
                  </a:lnTo>
                  <a:lnTo>
                    <a:pt x="514350" y="0"/>
                  </a:lnTo>
                  <a:close/>
                </a:path>
              </a:pathLst>
            </a:custGeom>
            <a:grpFill/>
            <a:ln w="9525">
              <a:noFill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49" name="Прямоугольник: скругленные углы 48">
            <a:extLst>
              <a:ext uri="{FF2B5EF4-FFF2-40B4-BE49-F238E27FC236}">
                <a16:creationId xmlns:a16="http://schemas.microsoft.com/office/drawing/2014/main" id="{B0D00269-3B94-4A1A-A32D-F2B1403E1971}"/>
              </a:ext>
            </a:extLst>
          </p:cNvPr>
          <p:cNvSpPr/>
          <p:nvPr/>
        </p:nvSpPr>
        <p:spPr>
          <a:xfrm>
            <a:off x="2557554" y="4780192"/>
            <a:ext cx="3425793" cy="1747645"/>
          </a:xfrm>
          <a:prstGeom prst="roundRect">
            <a:avLst/>
          </a:prstGeom>
          <a:solidFill>
            <a:srgbClr val="C2D9FE"/>
          </a:solidFill>
          <a:ln w="57150">
            <a:solidFill>
              <a:srgbClr val="003399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0" name="object 11">
            <a:extLst>
              <a:ext uri="{FF2B5EF4-FFF2-40B4-BE49-F238E27FC236}">
                <a16:creationId xmlns:a16="http://schemas.microsoft.com/office/drawing/2014/main" id="{A69D9CA5-F58B-4782-8C0E-E0A8187FBDB0}"/>
              </a:ext>
            </a:extLst>
          </p:cNvPr>
          <p:cNvSpPr txBox="1"/>
          <p:nvPr/>
        </p:nvSpPr>
        <p:spPr>
          <a:xfrm>
            <a:off x="2371132" y="5859217"/>
            <a:ext cx="3581334" cy="534762"/>
          </a:xfrm>
          <a:prstGeom prst="rect">
            <a:avLst/>
          </a:prstGeom>
          <a:ln w="3175">
            <a:noFill/>
          </a:ln>
        </p:spPr>
        <p:txBody>
          <a:bodyPr vert="horz" wrap="square" lIns="0" tIns="41910" rIns="0" bIns="0" rtlCol="0">
            <a:spAutoFit/>
          </a:bodyPr>
          <a:lstStyle/>
          <a:p>
            <a:pPr marL="445770" marR="362585" indent="-76200"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sz="1600" b="1" spc="-10" dirty="0">
                <a:solidFill>
                  <a:prstClr val="black"/>
                </a:solidFill>
                <a:latin typeface="Arial"/>
                <a:cs typeface="Arial"/>
              </a:rPr>
              <a:t>Заключение </a:t>
            </a:r>
          </a:p>
          <a:p>
            <a:pPr marL="445770" marR="362585" indent="-76200"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sz="1600" spc="-15" dirty="0" err="1">
                <a:solidFill>
                  <a:prstClr val="black"/>
                </a:solidFill>
                <a:latin typeface="Arial"/>
                <a:cs typeface="Arial"/>
              </a:rPr>
              <a:t>договор</a:t>
            </a:r>
            <a:r>
              <a:rPr lang="ru-RU" sz="1600" spc="-15" dirty="0">
                <a:solidFill>
                  <a:prstClr val="black"/>
                </a:solidFill>
                <a:latin typeface="Arial"/>
                <a:cs typeface="Arial"/>
              </a:rPr>
              <a:t>а</a:t>
            </a:r>
            <a:r>
              <a:rPr sz="1600" spc="-15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sz="1600" spc="-430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prstClr val="black"/>
                </a:solidFill>
                <a:latin typeface="Arial"/>
                <a:cs typeface="Arial"/>
              </a:rPr>
              <a:t>о</a:t>
            </a:r>
            <a:r>
              <a:rPr sz="1600" spc="-25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sz="1600" spc="-15" dirty="0">
                <a:solidFill>
                  <a:prstClr val="black"/>
                </a:solidFill>
                <a:latin typeface="Arial"/>
                <a:cs typeface="Arial"/>
              </a:rPr>
              <a:t>целевом</a:t>
            </a:r>
            <a:r>
              <a:rPr sz="1600" spc="-25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sz="1600" spc="-15" dirty="0">
                <a:solidFill>
                  <a:prstClr val="black"/>
                </a:solidFill>
                <a:latin typeface="Arial"/>
                <a:cs typeface="Arial"/>
              </a:rPr>
              <a:t>обучении</a:t>
            </a:r>
            <a:endParaRPr sz="16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51" name="object 14">
            <a:extLst>
              <a:ext uri="{FF2B5EF4-FFF2-40B4-BE49-F238E27FC236}">
                <a16:creationId xmlns:a16="http://schemas.microsoft.com/office/drawing/2014/main" id="{1ABCEF41-F5A1-41E0-A8C4-0C6CEA142D4A}"/>
              </a:ext>
            </a:extLst>
          </p:cNvPr>
          <p:cNvSpPr txBox="1"/>
          <p:nvPr/>
        </p:nvSpPr>
        <p:spPr>
          <a:xfrm>
            <a:off x="3557518" y="5538145"/>
            <a:ext cx="1208562" cy="287899"/>
          </a:xfrm>
          <a:prstGeom prst="rect">
            <a:avLst/>
          </a:prstGeom>
          <a:ln w="3175">
            <a:noFill/>
          </a:ln>
        </p:spPr>
        <p:txBody>
          <a:bodyPr vert="horz" wrap="square" lIns="0" tIns="41275" rIns="0" bIns="0" rtlCol="0">
            <a:spAutoFit/>
          </a:bodyPr>
          <a:lstStyle/>
          <a:p>
            <a:pPr marL="2540"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sz="1600" b="1" spc="-1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З</a:t>
            </a:r>
            <a:r>
              <a:rPr lang="ru-RU" sz="1600" b="1" spc="-15" dirty="0">
                <a:solidFill>
                  <a:prstClr val="black"/>
                </a:solidFill>
                <a:latin typeface="Arial"/>
                <a:cs typeface="Arial"/>
              </a:rPr>
              <a:t>ачисление</a:t>
            </a:r>
            <a:endParaRPr lang="ru-RU" sz="1600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53" name="object 11">
            <a:extLst>
              <a:ext uri="{FF2B5EF4-FFF2-40B4-BE49-F238E27FC236}">
                <a16:creationId xmlns:a16="http://schemas.microsoft.com/office/drawing/2014/main" id="{3F6B2603-343A-4511-8AA0-B31AE6595613}"/>
              </a:ext>
            </a:extLst>
          </p:cNvPr>
          <p:cNvSpPr txBox="1"/>
          <p:nvPr/>
        </p:nvSpPr>
        <p:spPr>
          <a:xfrm>
            <a:off x="6364686" y="5324455"/>
            <a:ext cx="2926725" cy="534762"/>
          </a:xfrm>
          <a:prstGeom prst="rect">
            <a:avLst/>
          </a:prstGeom>
          <a:ln w="3175">
            <a:noFill/>
          </a:ln>
        </p:spPr>
        <p:txBody>
          <a:bodyPr vert="horz" wrap="square" lIns="0" tIns="41910" rIns="0" bIns="0" rtlCol="0">
            <a:spAutoFit/>
          </a:bodyPr>
          <a:lstStyle/>
          <a:p>
            <a:pPr marL="445770" marR="362585" indent="-76200" eaLnBrk="1" fontAlgn="auto" hangingPunct="1">
              <a:spcBef>
                <a:spcPts val="330"/>
              </a:spcBef>
              <a:spcAft>
                <a:spcPts val="0"/>
              </a:spcAft>
            </a:pPr>
            <a:r>
              <a:rPr sz="1600" b="1" spc="-10" dirty="0">
                <a:solidFill>
                  <a:prstClr val="black"/>
                </a:solidFill>
                <a:latin typeface="Arial"/>
                <a:cs typeface="Arial"/>
              </a:rPr>
              <a:t>Заключение</a:t>
            </a:r>
            <a:r>
              <a:rPr sz="1600" spc="5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sz="1600" spc="-15" dirty="0">
                <a:solidFill>
                  <a:prstClr val="black"/>
                </a:solidFill>
                <a:latin typeface="Arial"/>
                <a:cs typeface="Arial"/>
              </a:rPr>
              <a:t>договора </a:t>
            </a:r>
            <a:r>
              <a:rPr sz="1600" spc="-430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prstClr val="black"/>
                </a:solidFill>
                <a:latin typeface="Arial"/>
                <a:cs typeface="Arial"/>
              </a:rPr>
              <a:t>о</a:t>
            </a:r>
            <a:r>
              <a:rPr sz="1600" spc="-25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sz="1600" spc="-15" dirty="0">
                <a:solidFill>
                  <a:prstClr val="black"/>
                </a:solidFill>
                <a:latin typeface="Arial"/>
                <a:cs typeface="Arial"/>
              </a:rPr>
              <a:t>целевом</a:t>
            </a:r>
            <a:r>
              <a:rPr sz="1600" spc="-25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sz="1600" spc="-15" dirty="0">
                <a:solidFill>
                  <a:prstClr val="black"/>
                </a:solidFill>
                <a:latin typeface="Arial"/>
                <a:cs typeface="Arial"/>
              </a:rPr>
              <a:t>обучении</a:t>
            </a:r>
            <a:endParaRPr sz="16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54" name="object 14">
            <a:extLst>
              <a:ext uri="{FF2B5EF4-FFF2-40B4-BE49-F238E27FC236}">
                <a16:creationId xmlns:a16="http://schemas.microsoft.com/office/drawing/2014/main" id="{75F34FC4-5713-4125-9382-52133C2C56C4}"/>
              </a:ext>
            </a:extLst>
          </p:cNvPr>
          <p:cNvSpPr txBox="1"/>
          <p:nvPr/>
        </p:nvSpPr>
        <p:spPr>
          <a:xfrm>
            <a:off x="6476845" y="4842972"/>
            <a:ext cx="2807335" cy="811119"/>
          </a:xfrm>
          <a:prstGeom prst="rect">
            <a:avLst/>
          </a:prstGeom>
          <a:ln w="3175">
            <a:noFill/>
          </a:ln>
        </p:spPr>
        <p:txBody>
          <a:bodyPr vert="horz" wrap="square" lIns="0" tIns="41275" rIns="0" bIns="0" rtlCol="0">
            <a:spAutoFit/>
          </a:bodyPr>
          <a:lstStyle/>
          <a:p>
            <a:pPr marL="2540"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sz="1600" b="1" spc="-15" dirty="0" err="1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прошел</a:t>
            </a:r>
            <a:r>
              <a:rPr sz="1600" b="1" spc="35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600" b="1" spc="-5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по</a:t>
            </a:r>
            <a:r>
              <a:rPr sz="1600" b="1" spc="-1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600" b="1" spc="-15" dirty="0" err="1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конкурсу</a:t>
            </a:r>
            <a:r>
              <a:rPr lang="ru-RU" sz="1600" b="1" spc="-15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lang="ru-RU" sz="1600" b="1" spc="-15" dirty="0">
                <a:solidFill>
                  <a:prstClr val="black"/>
                </a:solidFill>
                <a:latin typeface="Arial"/>
                <a:cs typeface="Arial"/>
              </a:rPr>
              <a:t>зачислен</a:t>
            </a:r>
            <a:endParaRPr lang="ru-RU" sz="1600" dirty="0">
              <a:solidFill>
                <a:prstClr val="black"/>
              </a:solidFill>
              <a:latin typeface="Arial"/>
              <a:cs typeface="Arial"/>
            </a:endParaRPr>
          </a:p>
          <a:p>
            <a:pPr marL="2540" algn="ctr" eaLnBrk="1" fontAlgn="auto" hangingPunct="1">
              <a:spcBef>
                <a:spcPts val="0"/>
              </a:spcBef>
              <a:spcAft>
                <a:spcPts val="0"/>
              </a:spcAft>
            </a:pPr>
            <a:endParaRPr sz="1600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55" name="Прямоугольник: скругленные углы 54">
            <a:extLst>
              <a:ext uri="{FF2B5EF4-FFF2-40B4-BE49-F238E27FC236}">
                <a16:creationId xmlns:a16="http://schemas.microsoft.com/office/drawing/2014/main" id="{85C61B82-47B6-47E6-A78F-AFA5007B4D79}"/>
              </a:ext>
            </a:extLst>
          </p:cNvPr>
          <p:cNvSpPr/>
          <p:nvPr/>
        </p:nvSpPr>
        <p:spPr>
          <a:xfrm>
            <a:off x="6223667" y="4787201"/>
            <a:ext cx="3401006" cy="1747645"/>
          </a:xfrm>
          <a:prstGeom prst="roundRect">
            <a:avLst/>
          </a:prstGeom>
          <a:solidFill>
            <a:srgbClr val="C2D9FE"/>
          </a:solidFill>
          <a:ln w="57150">
            <a:solidFill>
              <a:srgbClr val="003399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6" name="object 11">
            <a:extLst>
              <a:ext uri="{FF2B5EF4-FFF2-40B4-BE49-F238E27FC236}">
                <a16:creationId xmlns:a16="http://schemas.microsoft.com/office/drawing/2014/main" id="{30F182B8-D582-48BC-8343-EDA21AF4D454}"/>
              </a:ext>
            </a:extLst>
          </p:cNvPr>
          <p:cNvSpPr txBox="1"/>
          <p:nvPr/>
        </p:nvSpPr>
        <p:spPr>
          <a:xfrm>
            <a:off x="6251925" y="5830385"/>
            <a:ext cx="3401006" cy="534762"/>
          </a:xfrm>
          <a:prstGeom prst="rect">
            <a:avLst/>
          </a:prstGeom>
          <a:ln w="3175">
            <a:noFill/>
          </a:ln>
        </p:spPr>
        <p:txBody>
          <a:bodyPr vert="horz" wrap="square" lIns="0" tIns="41910" rIns="0" bIns="0" rtlCol="0">
            <a:spAutoFit/>
          </a:bodyPr>
          <a:lstStyle/>
          <a:p>
            <a:pPr marL="445770" marR="362585" indent="-76200" algn="ctr" eaLnBrk="1" fontAlgn="auto" hangingPunct="1">
              <a:spcBef>
                <a:spcPts val="330"/>
              </a:spcBef>
              <a:spcAft>
                <a:spcPts val="0"/>
              </a:spcAft>
            </a:pPr>
            <a:r>
              <a:rPr lang="ru-RU" sz="1600" spc="-15" dirty="0">
                <a:solidFill>
                  <a:prstClr val="black"/>
                </a:solidFill>
                <a:latin typeface="Arial"/>
                <a:cs typeface="Arial"/>
              </a:rPr>
              <a:t>Д</a:t>
            </a:r>
            <a:r>
              <a:rPr sz="1600" spc="-15" dirty="0" err="1">
                <a:solidFill>
                  <a:prstClr val="black"/>
                </a:solidFill>
                <a:latin typeface="Arial"/>
                <a:cs typeface="Arial"/>
              </a:rPr>
              <a:t>оговор</a:t>
            </a:r>
            <a:r>
              <a:rPr sz="1600" spc="-15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sz="1600" spc="-430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prstClr val="black"/>
                </a:solidFill>
                <a:latin typeface="Arial"/>
                <a:cs typeface="Arial"/>
              </a:rPr>
              <a:t>о</a:t>
            </a:r>
            <a:r>
              <a:rPr sz="1600" spc="-25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sz="1600" spc="-15" dirty="0" err="1">
                <a:solidFill>
                  <a:prstClr val="black"/>
                </a:solidFill>
                <a:latin typeface="Arial"/>
                <a:cs typeface="Arial"/>
              </a:rPr>
              <a:t>целевом</a:t>
            </a:r>
            <a:r>
              <a:rPr sz="1600" spc="-25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sz="1600" spc="-15" dirty="0" err="1">
                <a:solidFill>
                  <a:prstClr val="black"/>
                </a:solidFill>
                <a:latin typeface="Arial"/>
                <a:cs typeface="Arial"/>
              </a:rPr>
              <a:t>обучении</a:t>
            </a:r>
            <a:r>
              <a:rPr lang="ru-RU" sz="1600" spc="-15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ru-RU" sz="1600" b="1" spc="-15" dirty="0">
                <a:solidFill>
                  <a:prstClr val="black"/>
                </a:solidFill>
                <a:latin typeface="Arial"/>
                <a:cs typeface="Arial"/>
              </a:rPr>
              <a:t>не заключается</a:t>
            </a:r>
            <a:endParaRPr sz="1600" b="1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57" name="object 14">
            <a:extLst>
              <a:ext uri="{FF2B5EF4-FFF2-40B4-BE49-F238E27FC236}">
                <a16:creationId xmlns:a16="http://schemas.microsoft.com/office/drawing/2014/main" id="{824A611E-693C-4B79-A77F-6EA226DDC6B6}"/>
              </a:ext>
            </a:extLst>
          </p:cNvPr>
          <p:cNvSpPr txBox="1"/>
          <p:nvPr/>
        </p:nvSpPr>
        <p:spPr>
          <a:xfrm>
            <a:off x="6548761" y="4881499"/>
            <a:ext cx="2807335" cy="595676"/>
          </a:xfrm>
          <a:prstGeom prst="rect">
            <a:avLst/>
          </a:prstGeom>
          <a:ln w="3175">
            <a:noFill/>
          </a:ln>
        </p:spPr>
        <p:txBody>
          <a:bodyPr vert="horz" wrap="square" lIns="0" tIns="41275" rIns="0" bIns="0" rtlCol="0">
            <a:spAutoFit/>
          </a:bodyPr>
          <a:lstStyle/>
          <a:p>
            <a:pPr marL="2540"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b="1" spc="-15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При не прохождении </a:t>
            </a:r>
          </a:p>
          <a:p>
            <a:pPr marL="2540"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b="1" spc="-15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по конкурсу</a:t>
            </a:r>
            <a:endParaRPr sz="1600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grpSp>
        <p:nvGrpSpPr>
          <p:cNvPr id="42" name="object 3">
            <a:extLst>
              <a:ext uri="{FF2B5EF4-FFF2-40B4-BE49-F238E27FC236}">
                <a16:creationId xmlns:a16="http://schemas.microsoft.com/office/drawing/2014/main" id="{2BE31214-EC84-4D6F-9A5B-5586D22677DC}"/>
              </a:ext>
            </a:extLst>
          </p:cNvPr>
          <p:cNvGrpSpPr/>
          <p:nvPr/>
        </p:nvGrpSpPr>
        <p:grpSpPr>
          <a:xfrm>
            <a:off x="4017491" y="4211622"/>
            <a:ext cx="500062" cy="550700"/>
            <a:chOff x="4224337" y="2968561"/>
            <a:chExt cx="695325" cy="548005"/>
          </a:xfrm>
          <a:solidFill>
            <a:srgbClr val="FF0000"/>
          </a:solidFill>
        </p:grpSpPr>
        <p:sp>
          <p:nvSpPr>
            <p:cNvPr id="43" name="object 4">
              <a:extLst>
                <a:ext uri="{FF2B5EF4-FFF2-40B4-BE49-F238E27FC236}">
                  <a16:creationId xmlns:a16="http://schemas.microsoft.com/office/drawing/2014/main" id="{97558772-1334-4FCB-BCD5-DDD2122CBA0D}"/>
                </a:ext>
              </a:extLst>
            </p:cNvPr>
            <p:cNvSpPr/>
            <p:nvPr/>
          </p:nvSpPr>
          <p:spPr>
            <a:xfrm>
              <a:off x="4229100" y="2973323"/>
              <a:ext cx="685800" cy="538480"/>
            </a:xfrm>
            <a:custGeom>
              <a:avLst/>
              <a:gdLst/>
              <a:ahLst/>
              <a:cxnLst/>
              <a:rect l="l" t="t" r="r" b="b"/>
              <a:pathLst>
                <a:path w="685800" h="538479">
                  <a:moveTo>
                    <a:pt x="514350" y="0"/>
                  </a:moveTo>
                  <a:lnTo>
                    <a:pt x="171450" y="0"/>
                  </a:lnTo>
                  <a:lnTo>
                    <a:pt x="171450" y="277240"/>
                  </a:lnTo>
                  <a:lnTo>
                    <a:pt x="0" y="277240"/>
                  </a:lnTo>
                  <a:lnTo>
                    <a:pt x="342900" y="537972"/>
                  </a:lnTo>
                  <a:lnTo>
                    <a:pt x="685800" y="277240"/>
                  </a:lnTo>
                  <a:lnTo>
                    <a:pt x="514350" y="277240"/>
                  </a:lnTo>
                  <a:lnTo>
                    <a:pt x="51435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44" name="object 5">
              <a:extLst>
                <a:ext uri="{FF2B5EF4-FFF2-40B4-BE49-F238E27FC236}">
                  <a16:creationId xmlns:a16="http://schemas.microsoft.com/office/drawing/2014/main" id="{92006B52-91B6-4923-B81A-F1CA786A350C}"/>
                </a:ext>
              </a:extLst>
            </p:cNvPr>
            <p:cNvSpPr/>
            <p:nvPr/>
          </p:nvSpPr>
          <p:spPr>
            <a:xfrm>
              <a:off x="4229100" y="2973323"/>
              <a:ext cx="685800" cy="538480"/>
            </a:xfrm>
            <a:custGeom>
              <a:avLst/>
              <a:gdLst/>
              <a:ahLst/>
              <a:cxnLst/>
              <a:rect l="l" t="t" r="r" b="b"/>
              <a:pathLst>
                <a:path w="685800" h="538479">
                  <a:moveTo>
                    <a:pt x="514350" y="0"/>
                  </a:moveTo>
                  <a:lnTo>
                    <a:pt x="514350" y="277240"/>
                  </a:lnTo>
                  <a:lnTo>
                    <a:pt x="685800" y="277240"/>
                  </a:lnTo>
                  <a:lnTo>
                    <a:pt x="342900" y="537972"/>
                  </a:lnTo>
                  <a:lnTo>
                    <a:pt x="0" y="277240"/>
                  </a:lnTo>
                  <a:lnTo>
                    <a:pt x="171450" y="277240"/>
                  </a:lnTo>
                  <a:lnTo>
                    <a:pt x="171450" y="0"/>
                  </a:lnTo>
                  <a:lnTo>
                    <a:pt x="514350" y="0"/>
                  </a:lnTo>
                  <a:close/>
                </a:path>
              </a:pathLst>
            </a:custGeom>
            <a:grpFill/>
            <a:ln w="9525">
              <a:noFill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45" name="object 3">
            <a:extLst>
              <a:ext uri="{FF2B5EF4-FFF2-40B4-BE49-F238E27FC236}">
                <a16:creationId xmlns:a16="http://schemas.microsoft.com/office/drawing/2014/main" id="{392DC76C-1720-41E2-A9D0-E2F3440E7028}"/>
              </a:ext>
            </a:extLst>
          </p:cNvPr>
          <p:cNvGrpSpPr/>
          <p:nvPr/>
        </p:nvGrpSpPr>
        <p:grpSpPr>
          <a:xfrm>
            <a:off x="7674139" y="4206658"/>
            <a:ext cx="500062" cy="571193"/>
            <a:chOff x="4224337" y="2968561"/>
            <a:chExt cx="695325" cy="548005"/>
          </a:xfrm>
          <a:solidFill>
            <a:srgbClr val="FF0000"/>
          </a:solidFill>
        </p:grpSpPr>
        <p:sp>
          <p:nvSpPr>
            <p:cNvPr id="46" name="object 4">
              <a:extLst>
                <a:ext uri="{FF2B5EF4-FFF2-40B4-BE49-F238E27FC236}">
                  <a16:creationId xmlns:a16="http://schemas.microsoft.com/office/drawing/2014/main" id="{DB7D3A4C-57AA-48C8-865A-9F8972A1B67A}"/>
                </a:ext>
              </a:extLst>
            </p:cNvPr>
            <p:cNvSpPr/>
            <p:nvPr/>
          </p:nvSpPr>
          <p:spPr>
            <a:xfrm>
              <a:off x="4229100" y="2973323"/>
              <a:ext cx="685800" cy="538480"/>
            </a:xfrm>
            <a:custGeom>
              <a:avLst/>
              <a:gdLst/>
              <a:ahLst/>
              <a:cxnLst/>
              <a:rect l="l" t="t" r="r" b="b"/>
              <a:pathLst>
                <a:path w="685800" h="538479">
                  <a:moveTo>
                    <a:pt x="514350" y="0"/>
                  </a:moveTo>
                  <a:lnTo>
                    <a:pt x="171450" y="0"/>
                  </a:lnTo>
                  <a:lnTo>
                    <a:pt x="171450" y="277240"/>
                  </a:lnTo>
                  <a:lnTo>
                    <a:pt x="0" y="277240"/>
                  </a:lnTo>
                  <a:lnTo>
                    <a:pt x="342900" y="537972"/>
                  </a:lnTo>
                  <a:lnTo>
                    <a:pt x="685800" y="277240"/>
                  </a:lnTo>
                  <a:lnTo>
                    <a:pt x="514350" y="277240"/>
                  </a:lnTo>
                  <a:lnTo>
                    <a:pt x="51435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47" name="object 5">
              <a:extLst>
                <a:ext uri="{FF2B5EF4-FFF2-40B4-BE49-F238E27FC236}">
                  <a16:creationId xmlns:a16="http://schemas.microsoft.com/office/drawing/2014/main" id="{9DFA404B-77ED-44E9-9B55-573F0522DB49}"/>
                </a:ext>
              </a:extLst>
            </p:cNvPr>
            <p:cNvSpPr/>
            <p:nvPr/>
          </p:nvSpPr>
          <p:spPr>
            <a:xfrm>
              <a:off x="4229100" y="2973323"/>
              <a:ext cx="685800" cy="538480"/>
            </a:xfrm>
            <a:custGeom>
              <a:avLst/>
              <a:gdLst/>
              <a:ahLst/>
              <a:cxnLst/>
              <a:rect l="l" t="t" r="r" b="b"/>
              <a:pathLst>
                <a:path w="685800" h="538479">
                  <a:moveTo>
                    <a:pt x="514350" y="0"/>
                  </a:moveTo>
                  <a:lnTo>
                    <a:pt x="514350" y="277240"/>
                  </a:lnTo>
                  <a:lnTo>
                    <a:pt x="685800" y="277240"/>
                  </a:lnTo>
                  <a:lnTo>
                    <a:pt x="342900" y="537972"/>
                  </a:lnTo>
                  <a:lnTo>
                    <a:pt x="0" y="277240"/>
                  </a:lnTo>
                  <a:lnTo>
                    <a:pt x="171450" y="277240"/>
                  </a:lnTo>
                  <a:lnTo>
                    <a:pt x="171450" y="0"/>
                  </a:lnTo>
                  <a:lnTo>
                    <a:pt x="514350" y="0"/>
                  </a:lnTo>
                  <a:close/>
                </a:path>
              </a:pathLst>
            </a:custGeom>
            <a:grpFill/>
            <a:ln w="9525">
              <a:noFill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2" name="Прямоугольник 1"/>
          <p:cNvSpPr/>
          <p:nvPr/>
        </p:nvSpPr>
        <p:spPr>
          <a:xfrm>
            <a:off x="7189126" y="5521622"/>
            <a:ext cx="165115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spc="-1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Не з</a:t>
            </a:r>
            <a:r>
              <a:rPr lang="ru-RU" sz="1600" b="1" spc="-15" dirty="0">
                <a:solidFill>
                  <a:prstClr val="black"/>
                </a:solidFill>
                <a:latin typeface="Arial"/>
                <a:cs typeface="Arial"/>
              </a:rPr>
              <a:t>ачисление</a:t>
            </a:r>
            <a:endParaRPr lang="ru-RU" sz="1600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7D4EE625-A130-47E1-B4B0-062756C4C589}"/>
              </a:ext>
            </a:extLst>
          </p:cNvPr>
          <p:cNvSpPr/>
          <p:nvPr/>
        </p:nvSpPr>
        <p:spPr>
          <a:xfrm>
            <a:off x="3169693" y="4875227"/>
            <a:ext cx="219565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spc="-15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При прохождении </a:t>
            </a:r>
            <a:r>
              <a:rPr lang="ru-RU" b="1" spc="-5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по</a:t>
            </a:r>
            <a:r>
              <a:rPr lang="ru-RU" b="1" spc="-1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lang="ru-RU" b="1" spc="-15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конкурсу </a:t>
            </a:r>
            <a:endParaRPr lang="ru-RU" dirty="0"/>
          </a:p>
        </p:txBody>
      </p:sp>
      <p:sp>
        <p:nvSpPr>
          <p:cNvPr id="59" name="Прямоугольник 58">
            <a:extLst>
              <a:ext uri="{FF2B5EF4-FFF2-40B4-BE49-F238E27FC236}">
                <a16:creationId xmlns:a16="http://schemas.microsoft.com/office/drawing/2014/main" id="{327314B7-74C8-4422-9B58-221ABBD13AF4}"/>
              </a:ext>
            </a:extLst>
          </p:cNvPr>
          <p:cNvSpPr/>
          <p:nvPr/>
        </p:nvSpPr>
        <p:spPr>
          <a:xfrm>
            <a:off x="6096000" y="254590"/>
            <a:ext cx="5726424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altLang="ru-RU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Организация приема на целевое обучение в 2025 г.: направления подготовки, детализация целевой квоты </a:t>
            </a:r>
          </a:p>
        </p:txBody>
      </p:sp>
    </p:spTree>
    <p:extLst>
      <p:ext uri="{BB962C8B-B14F-4D97-AF65-F5344CB8AC3E}">
        <p14:creationId xmlns:p14="http://schemas.microsoft.com/office/powerpoint/2010/main" val="1842722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: скругленные углы 27">
            <a:extLst>
              <a:ext uri="{FF2B5EF4-FFF2-40B4-BE49-F238E27FC236}">
                <a16:creationId xmlns:a16="http://schemas.microsoft.com/office/drawing/2014/main" id="{5D7E8864-2561-4832-BA83-8B4B3EADE9A5}"/>
              </a:ext>
            </a:extLst>
          </p:cNvPr>
          <p:cNvSpPr/>
          <p:nvPr/>
        </p:nvSpPr>
        <p:spPr>
          <a:xfrm>
            <a:off x="999223" y="1698855"/>
            <a:ext cx="2266483" cy="2236648"/>
          </a:xfrm>
          <a:prstGeom prst="roundRect">
            <a:avLst/>
          </a:prstGeom>
          <a:solidFill>
            <a:srgbClr val="C2D9FE"/>
          </a:solidFill>
          <a:ln w="5715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4" name="Прямоугольник: скругленные углы 33">
            <a:extLst>
              <a:ext uri="{FF2B5EF4-FFF2-40B4-BE49-F238E27FC236}">
                <a16:creationId xmlns:a16="http://schemas.microsoft.com/office/drawing/2014/main" id="{D43FC67E-0D61-47A5-A215-0BD2D4F2ED0F}"/>
              </a:ext>
            </a:extLst>
          </p:cNvPr>
          <p:cNvSpPr/>
          <p:nvPr/>
        </p:nvSpPr>
        <p:spPr>
          <a:xfrm>
            <a:off x="1136073" y="5035038"/>
            <a:ext cx="10135439" cy="844293"/>
          </a:xfrm>
          <a:prstGeom prst="roundRect">
            <a:avLst/>
          </a:prstGeom>
          <a:solidFill>
            <a:srgbClr val="C2D9FE"/>
          </a:solidFill>
          <a:ln w="5715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spc="-10" dirty="0">
              <a:solidFill>
                <a:prstClr val="black"/>
              </a:solidFill>
              <a:latin typeface="Arial"/>
              <a:cs typeface="Arial"/>
            </a:endParaRPr>
          </a:p>
          <a:p>
            <a:pPr marL="90805" marR="160020" lvl="0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spc="-15" dirty="0">
                <a:solidFill>
                  <a:srgbClr val="FF0000"/>
                </a:solidFill>
                <a:latin typeface="Arial"/>
                <a:cs typeface="Arial"/>
              </a:rPr>
              <a:t>Срок размещения</a:t>
            </a:r>
            <a:r>
              <a:rPr lang="ru-RU" spc="-15" dirty="0">
                <a:solidFill>
                  <a:prstClr val="black"/>
                </a:solidFill>
                <a:latin typeface="Arial"/>
                <a:cs typeface="Arial"/>
              </a:rPr>
              <a:t> предложений –  </a:t>
            </a:r>
            <a:r>
              <a:rPr lang="ru-RU" b="1" spc="-5" dirty="0">
                <a:solidFill>
                  <a:prstClr val="black"/>
                </a:solidFill>
                <a:latin typeface="Arial"/>
                <a:cs typeface="Arial"/>
              </a:rPr>
              <a:t>с 10 мая 2025 г.  не </a:t>
            </a:r>
            <a:r>
              <a:rPr lang="ru-RU" b="1" spc="-10" dirty="0">
                <a:solidFill>
                  <a:prstClr val="black"/>
                </a:solidFill>
                <a:latin typeface="Arial"/>
                <a:cs typeface="Arial"/>
              </a:rPr>
              <a:t>позднее</a:t>
            </a:r>
            <a:r>
              <a:rPr lang="ru-RU" b="1" spc="10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ru-RU" b="1" spc="-5" dirty="0">
                <a:solidFill>
                  <a:srgbClr val="FF0000"/>
                </a:solidFill>
                <a:latin typeface="Arial"/>
                <a:cs typeface="Arial"/>
              </a:rPr>
              <a:t>10</a:t>
            </a:r>
            <a:r>
              <a:rPr lang="ru-RU" b="1" spc="-1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ru-RU" b="1" spc="-5" dirty="0">
                <a:solidFill>
                  <a:srgbClr val="FF0000"/>
                </a:solidFill>
                <a:latin typeface="Arial"/>
                <a:cs typeface="Arial"/>
              </a:rPr>
              <a:t>июня</a:t>
            </a:r>
            <a:r>
              <a:rPr lang="ru-RU" b="1" spc="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ru-RU" b="1" spc="-20" dirty="0">
                <a:solidFill>
                  <a:srgbClr val="FF0000"/>
                </a:solidFill>
                <a:latin typeface="Arial"/>
                <a:cs typeface="Arial"/>
              </a:rPr>
              <a:t>2025 г.</a:t>
            </a:r>
            <a:r>
              <a:rPr lang="ru-RU" b="1" spc="-1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endParaRPr lang="ru-RU" dirty="0">
              <a:solidFill>
                <a:srgbClr val="FF0000"/>
              </a:solidFill>
              <a:latin typeface="Arial"/>
              <a:cs typeface="Arial"/>
            </a:endParaRPr>
          </a:p>
          <a:p>
            <a:pPr algn="ctr"/>
            <a:endParaRPr lang="ru-RU" dirty="0"/>
          </a:p>
        </p:txBody>
      </p:sp>
      <p:sp>
        <p:nvSpPr>
          <p:cNvPr id="12" name="object 12"/>
          <p:cNvSpPr txBox="1"/>
          <p:nvPr/>
        </p:nvSpPr>
        <p:spPr>
          <a:xfrm>
            <a:off x="8487918" y="76962"/>
            <a:ext cx="1135380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eaLnBrk="1" fontAlgn="auto" hangingPunct="1">
              <a:spcBef>
                <a:spcPts val="100"/>
              </a:spcBef>
              <a:spcAft>
                <a:spcPts val="0"/>
              </a:spcAft>
            </a:pPr>
            <a:r>
              <a:rPr sz="1100" dirty="0">
                <a:solidFill>
                  <a:srgbClr val="7E7E7E"/>
                </a:solidFill>
                <a:latin typeface="Calibri"/>
                <a:cs typeface="Calibri"/>
              </a:rPr>
              <a:t>Це</a:t>
            </a:r>
            <a:r>
              <a:rPr sz="1100" spc="-5" dirty="0">
                <a:solidFill>
                  <a:srgbClr val="7E7E7E"/>
                </a:solidFill>
                <a:latin typeface="Calibri"/>
                <a:cs typeface="Calibri"/>
              </a:rPr>
              <a:t>лев</a:t>
            </a:r>
            <a:r>
              <a:rPr sz="1100" spc="5" dirty="0">
                <a:solidFill>
                  <a:srgbClr val="7E7E7E"/>
                </a:solidFill>
                <a:latin typeface="Calibri"/>
                <a:cs typeface="Calibri"/>
              </a:rPr>
              <a:t>о</a:t>
            </a:r>
            <a:r>
              <a:rPr sz="1100" dirty="0">
                <a:solidFill>
                  <a:srgbClr val="7E7E7E"/>
                </a:solidFill>
                <a:latin typeface="Calibri"/>
                <a:cs typeface="Calibri"/>
              </a:rPr>
              <a:t>е</a:t>
            </a:r>
            <a:r>
              <a:rPr sz="1100" spc="-30" dirty="0">
                <a:solidFill>
                  <a:srgbClr val="7E7E7E"/>
                </a:solidFill>
                <a:latin typeface="Calibri"/>
                <a:cs typeface="Calibri"/>
              </a:rPr>
              <a:t> </a:t>
            </a:r>
            <a:r>
              <a:rPr sz="1100" spc="5" dirty="0">
                <a:solidFill>
                  <a:srgbClr val="7E7E7E"/>
                </a:solidFill>
                <a:latin typeface="Calibri"/>
                <a:cs typeface="Calibri"/>
              </a:rPr>
              <a:t>о</a:t>
            </a:r>
            <a:r>
              <a:rPr sz="1100" dirty="0">
                <a:solidFill>
                  <a:srgbClr val="7E7E7E"/>
                </a:solidFill>
                <a:latin typeface="Calibri"/>
                <a:cs typeface="Calibri"/>
              </a:rPr>
              <a:t>бучение</a:t>
            </a:r>
            <a:endParaRPr sz="1100">
              <a:solidFill>
                <a:prstClr val="black"/>
              </a:solidFill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0422128" y="76962"/>
            <a:ext cx="168910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eaLnBrk="1" fontAlgn="auto" hangingPunct="1">
              <a:spcBef>
                <a:spcPts val="100"/>
              </a:spcBef>
              <a:spcAft>
                <a:spcPts val="0"/>
              </a:spcAft>
            </a:pPr>
            <a:r>
              <a:rPr sz="1100" dirty="0">
                <a:solidFill>
                  <a:srgbClr val="7E7E7E"/>
                </a:solidFill>
                <a:latin typeface="Calibri"/>
                <a:cs typeface="Calibri"/>
              </a:rPr>
              <a:t>25</a:t>
            </a:r>
            <a:endParaRPr sz="1100">
              <a:solidFill>
                <a:prstClr val="black"/>
              </a:solidFill>
              <a:latin typeface="Calibri"/>
              <a:cs typeface="Calibri"/>
            </a:endParaRPr>
          </a:p>
        </p:txBody>
      </p:sp>
      <p:sp>
        <p:nvSpPr>
          <p:cNvPr id="16" name="object 22"/>
          <p:cNvSpPr txBox="1"/>
          <p:nvPr/>
        </p:nvSpPr>
        <p:spPr>
          <a:xfrm>
            <a:off x="4472304" y="1147536"/>
            <a:ext cx="3289318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eaLnBrk="1" fontAlgn="auto" hangingPunct="1">
              <a:spcBef>
                <a:spcPts val="5"/>
              </a:spcBef>
              <a:spcAft>
                <a:spcPts val="0"/>
              </a:spcAft>
            </a:pPr>
            <a:r>
              <a:rPr lang="ru-RU" b="1" spc="-5" dirty="0">
                <a:solidFill>
                  <a:srgbClr val="003399"/>
                </a:solidFill>
                <a:uFill>
                  <a:solidFill>
                    <a:srgbClr val="800000"/>
                  </a:solidFill>
                </a:uFill>
                <a:latin typeface="Arial"/>
                <a:cs typeface="Arial"/>
              </a:rPr>
              <a:t> Предложения заказчиков</a:t>
            </a:r>
            <a:endParaRPr b="1" dirty="0">
              <a:solidFill>
                <a:srgbClr val="003399"/>
              </a:solidFill>
              <a:latin typeface="Arial"/>
              <a:cs typeface="Arial"/>
            </a:endParaRPr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6590"/>
          <a:stretch/>
        </p:blipFill>
        <p:spPr>
          <a:xfrm>
            <a:off x="0" y="0"/>
            <a:ext cx="12192000" cy="886041"/>
          </a:xfrm>
          <a:prstGeom prst="rect">
            <a:avLst/>
          </a:prstGeom>
        </p:spPr>
      </p:pic>
      <p:sp>
        <p:nvSpPr>
          <p:cNvPr id="18" name="Прямоугольник: скругленные углы 17">
            <a:extLst>
              <a:ext uri="{FF2B5EF4-FFF2-40B4-BE49-F238E27FC236}">
                <a16:creationId xmlns:a16="http://schemas.microsoft.com/office/drawing/2014/main" id="{DBBCFF4F-45E1-455A-BDBF-F6F8BBC63A04}"/>
              </a:ext>
            </a:extLst>
          </p:cNvPr>
          <p:cNvSpPr/>
          <p:nvPr/>
        </p:nvSpPr>
        <p:spPr>
          <a:xfrm>
            <a:off x="4162253" y="1698856"/>
            <a:ext cx="3909421" cy="2326530"/>
          </a:xfrm>
          <a:prstGeom prst="roundRect">
            <a:avLst/>
          </a:prstGeom>
          <a:solidFill>
            <a:srgbClr val="C2D9FE"/>
          </a:solidFill>
          <a:ln w="5715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0" name="object 7">
            <a:extLst>
              <a:ext uri="{FF2B5EF4-FFF2-40B4-BE49-F238E27FC236}">
                <a16:creationId xmlns:a16="http://schemas.microsoft.com/office/drawing/2014/main" id="{25EB978F-C074-48E3-869A-ACF16BB0D20E}"/>
              </a:ext>
            </a:extLst>
          </p:cNvPr>
          <p:cNvSpPr txBox="1"/>
          <p:nvPr/>
        </p:nvSpPr>
        <p:spPr>
          <a:xfrm>
            <a:off x="1033060" y="2108600"/>
            <a:ext cx="2151942" cy="1272784"/>
          </a:xfrm>
          <a:prstGeom prst="rect">
            <a:avLst/>
          </a:prstGeom>
          <a:ln w="3175">
            <a:noFill/>
          </a:ln>
        </p:spPr>
        <p:txBody>
          <a:bodyPr vert="horz" wrap="square" lIns="0" tIns="41275" rIns="0" bIns="0" rtlCol="0">
            <a:spAutoFit/>
          </a:bodyPr>
          <a:lstStyle/>
          <a:p>
            <a:pPr marL="91440" algn="ctr" eaLnBrk="1" fontAlgn="auto" hangingPunct="1">
              <a:spcBef>
                <a:spcPts val="325"/>
              </a:spcBef>
              <a:spcAft>
                <a:spcPts val="0"/>
              </a:spcAft>
            </a:pPr>
            <a:r>
              <a:rPr lang="ru-RU" sz="1600" spc="-15" dirty="0">
                <a:solidFill>
                  <a:prstClr val="black"/>
                </a:solidFill>
                <a:latin typeface="Arial"/>
                <a:cs typeface="Arial"/>
              </a:rPr>
              <a:t>Заказчики, </a:t>
            </a:r>
            <a:r>
              <a:rPr lang="ru-RU" sz="1600" b="1" spc="-15" dirty="0">
                <a:solidFill>
                  <a:prstClr val="black"/>
                </a:solidFill>
                <a:latin typeface="Arial"/>
                <a:cs typeface="Arial"/>
              </a:rPr>
              <a:t>включенные в перечень</a:t>
            </a:r>
            <a:r>
              <a:rPr lang="ru-RU" sz="1600" spc="-15" dirty="0">
                <a:solidFill>
                  <a:prstClr val="black"/>
                </a:solidFill>
                <a:latin typeface="Arial"/>
                <a:cs typeface="Arial"/>
              </a:rPr>
              <a:t>, сформированный Минпромторг России*  </a:t>
            </a:r>
            <a:endParaRPr lang="ru-RU" sz="1600" b="1" dirty="0">
              <a:latin typeface="Arial"/>
              <a:cs typeface="Arial"/>
            </a:endParaRPr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A3E84616-13C6-4D77-887D-534FA220A231}"/>
              </a:ext>
            </a:extLst>
          </p:cNvPr>
          <p:cNvSpPr/>
          <p:nvPr/>
        </p:nvSpPr>
        <p:spPr>
          <a:xfrm>
            <a:off x="3605402" y="1664539"/>
            <a:ext cx="4419600" cy="2446020"/>
          </a:xfrm>
          <a:custGeom>
            <a:avLst/>
            <a:gdLst/>
            <a:ahLst/>
            <a:cxnLst/>
            <a:rect l="l" t="t" r="r" b="b"/>
            <a:pathLst>
              <a:path w="4419600" h="2446020">
                <a:moveTo>
                  <a:pt x="0" y="2446020"/>
                </a:moveTo>
                <a:lnTo>
                  <a:pt x="4419600" y="2446020"/>
                </a:lnTo>
                <a:lnTo>
                  <a:pt x="4419600" y="0"/>
                </a:lnTo>
                <a:lnTo>
                  <a:pt x="0" y="0"/>
                </a:lnTo>
                <a:lnTo>
                  <a:pt x="0" y="2446020"/>
                </a:lnTo>
                <a:close/>
              </a:path>
            </a:pathLst>
          </a:custGeom>
          <a:ln w="3175">
            <a:noFill/>
          </a:ln>
        </p:spPr>
        <p:txBody>
          <a:bodyPr wrap="square" lIns="0" tIns="0" rIns="0" bIns="0" rtlCol="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23" name="object 11">
            <a:extLst>
              <a:ext uri="{FF2B5EF4-FFF2-40B4-BE49-F238E27FC236}">
                <a16:creationId xmlns:a16="http://schemas.microsoft.com/office/drawing/2014/main" id="{078A948E-DF9D-4A11-AA8D-A0AC66E904F3}"/>
              </a:ext>
            </a:extLst>
          </p:cNvPr>
          <p:cNvGrpSpPr/>
          <p:nvPr/>
        </p:nvGrpSpPr>
        <p:grpSpPr>
          <a:xfrm rot="10800000">
            <a:off x="8155992" y="1985576"/>
            <a:ext cx="764718" cy="470741"/>
            <a:chOff x="3434905" y="4256341"/>
            <a:chExt cx="698500" cy="443865"/>
          </a:xfrm>
          <a:solidFill>
            <a:srgbClr val="FF0000"/>
          </a:solidFill>
        </p:grpSpPr>
        <p:sp>
          <p:nvSpPr>
            <p:cNvPr id="24" name="object 12">
              <a:extLst>
                <a:ext uri="{FF2B5EF4-FFF2-40B4-BE49-F238E27FC236}">
                  <a16:creationId xmlns:a16="http://schemas.microsoft.com/office/drawing/2014/main" id="{619C03EF-D551-4167-BB18-A5625DA23638}"/>
                </a:ext>
              </a:extLst>
            </p:cNvPr>
            <p:cNvSpPr/>
            <p:nvPr/>
          </p:nvSpPr>
          <p:spPr>
            <a:xfrm>
              <a:off x="3439667" y="4261103"/>
              <a:ext cx="688975" cy="434340"/>
            </a:xfrm>
            <a:custGeom>
              <a:avLst/>
              <a:gdLst/>
              <a:ahLst/>
              <a:cxnLst/>
              <a:rect l="l" t="t" r="r" b="b"/>
              <a:pathLst>
                <a:path w="688975" h="434339">
                  <a:moveTo>
                    <a:pt x="478282" y="0"/>
                  </a:moveTo>
                  <a:lnTo>
                    <a:pt x="478282" y="108585"/>
                  </a:lnTo>
                  <a:lnTo>
                    <a:pt x="0" y="108585"/>
                  </a:lnTo>
                  <a:lnTo>
                    <a:pt x="0" y="325755"/>
                  </a:lnTo>
                  <a:lnTo>
                    <a:pt x="478282" y="325755"/>
                  </a:lnTo>
                  <a:lnTo>
                    <a:pt x="478282" y="434340"/>
                  </a:lnTo>
                  <a:lnTo>
                    <a:pt x="688848" y="217170"/>
                  </a:lnTo>
                  <a:lnTo>
                    <a:pt x="478282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5" name="object 13">
              <a:extLst>
                <a:ext uri="{FF2B5EF4-FFF2-40B4-BE49-F238E27FC236}">
                  <a16:creationId xmlns:a16="http://schemas.microsoft.com/office/drawing/2014/main" id="{DC48ED20-4B7B-4F1B-A68F-36305D4E9E5B}"/>
                </a:ext>
              </a:extLst>
            </p:cNvPr>
            <p:cNvSpPr/>
            <p:nvPr/>
          </p:nvSpPr>
          <p:spPr>
            <a:xfrm>
              <a:off x="3439667" y="4261103"/>
              <a:ext cx="688975" cy="434340"/>
            </a:xfrm>
            <a:custGeom>
              <a:avLst/>
              <a:gdLst/>
              <a:ahLst/>
              <a:cxnLst/>
              <a:rect l="l" t="t" r="r" b="b"/>
              <a:pathLst>
                <a:path w="688975" h="434339">
                  <a:moveTo>
                    <a:pt x="0" y="108585"/>
                  </a:moveTo>
                  <a:lnTo>
                    <a:pt x="478282" y="108585"/>
                  </a:lnTo>
                  <a:lnTo>
                    <a:pt x="478282" y="0"/>
                  </a:lnTo>
                  <a:lnTo>
                    <a:pt x="688848" y="217170"/>
                  </a:lnTo>
                  <a:lnTo>
                    <a:pt x="478282" y="434340"/>
                  </a:lnTo>
                  <a:lnTo>
                    <a:pt x="478282" y="325755"/>
                  </a:lnTo>
                  <a:lnTo>
                    <a:pt x="0" y="325755"/>
                  </a:lnTo>
                  <a:lnTo>
                    <a:pt x="0" y="108585"/>
                  </a:lnTo>
                  <a:close/>
                </a:path>
              </a:pathLst>
            </a:custGeom>
            <a:grpFill/>
            <a:ln w="9524">
              <a:noFill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26" name="Прямоугольник: скругленные углы 25">
            <a:extLst>
              <a:ext uri="{FF2B5EF4-FFF2-40B4-BE49-F238E27FC236}">
                <a16:creationId xmlns:a16="http://schemas.microsoft.com/office/drawing/2014/main" id="{347B320C-A2C4-48C1-A378-85CE1EACC284}"/>
              </a:ext>
            </a:extLst>
          </p:cNvPr>
          <p:cNvSpPr/>
          <p:nvPr/>
        </p:nvSpPr>
        <p:spPr>
          <a:xfrm>
            <a:off x="9005029" y="1698855"/>
            <a:ext cx="2266483" cy="2236648"/>
          </a:xfrm>
          <a:prstGeom prst="roundRect">
            <a:avLst/>
          </a:prstGeom>
          <a:solidFill>
            <a:srgbClr val="C2D9FE"/>
          </a:solidFill>
          <a:ln w="5715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7" name="object 7">
            <a:extLst>
              <a:ext uri="{FF2B5EF4-FFF2-40B4-BE49-F238E27FC236}">
                <a16:creationId xmlns:a16="http://schemas.microsoft.com/office/drawing/2014/main" id="{74C73924-C74A-4D53-B528-E4A7CF008D2E}"/>
              </a:ext>
            </a:extLst>
          </p:cNvPr>
          <p:cNvSpPr txBox="1"/>
          <p:nvPr/>
        </p:nvSpPr>
        <p:spPr>
          <a:xfrm>
            <a:off x="9051702" y="2123879"/>
            <a:ext cx="2147714" cy="1311256"/>
          </a:xfrm>
          <a:prstGeom prst="rect">
            <a:avLst/>
          </a:prstGeom>
          <a:ln w="3175">
            <a:noFill/>
          </a:ln>
        </p:spPr>
        <p:txBody>
          <a:bodyPr vert="horz" wrap="square" lIns="0" tIns="41275" rIns="0" bIns="0" rtlCol="0">
            <a:spAutoFit/>
          </a:bodyPr>
          <a:lstStyle/>
          <a:p>
            <a:pPr marL="91440" algn="ctr" eaLnBrk="1" fontAlgn="auto" hangingPunct="1">
              <a:spcBef>
                <a:spcPts val="325"/>
              </a:spcBef>
              <a:spcAft>
                <a:spcPts val="0"/>
              </a:spcAft>
            </a:pPr>
            <a:r>
              <a:rPr lang="ru-RU" sz="1600" spc="-15" dirty="0">
                <a:solidFill>
                  <a:prstClr val="black"/>
                </a:solidFill>
                <a:latin typeface="Arial"/>
                <a:cs typeface="Arial"/>
              </a:rPr>
              <a:t>Заказчики, </a:t>
            </a:r>
            <a:r>
              <a:rPr lang="ru-RU" sz="1600" b="1" spc="-15" dirty="0">
                <a:solidFill>
                  <a:prstClr val="black"/>
                </a:solidFill>
                <a:latin typeface="Arial"/>
                <a:cs typeface="Arial"/>
              </a:rPr>
              <a:t>НЕ</a:t>
            </a:r>
          </a:p>
          <a:p>
            <a:pPr marL="91440" algn="ctr" eaLnBrk="1" fontAlgn="auto" hangingPunct="1">
              <a:spcBef>
                <a:spcPts val="325"/>
              </a:spcBef>
              <a:spcAft>
                <a:spcPts val="0"/>
              </a:spcAft>
            </a:pPr>
            <a:r>
              <a:rPr lang="ru-RU" sz="1600" b="1" spc="-15" dirty="0">
                <a:solidFill>
                  <a:prstClr val="black"/>
                </a:solidFill>
                <a:latin typeface="Arial"/>
                <a:cs typeface="Arial"/>
              </a:rPr>
              <a:t>включенные</a:t>
            </a:r>
            <a:r>
              <a:rPr lang="ru-RU" sz="1600" spc="-15" dirty="0">
                <a:solidFill>
                  <a:prstClr val="black"/>
                </a:solidFill>
                <a:latin typeface="Arial"/>
                <a:cs typeface="Arial"/>
              </a:rPr>
              <a:t> в перечень, сформированный Минпромторг России* </a:t>
            </a:r>
            <a:endParaRPr lang="ru-RU" sz="1600" b="1" dirty="0">
              <a:latin typeface="Arial"/>
              <a:cs typeface="Arial"/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AB5C4C43-7154-403F-B5FA-919EE092CD2D}"/>
              </a:ext>
            </a:extLst>
          </p:cNvPr>
          <p:cNvSpPr/>
          <p:nvPr/>
        </p:nvSpPr>
        <p:spPr>
          <a:xfrm>
            <a:off x="4359692" y="1852440"/>
            <a:ext cx="3445951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5080" algn="ctr" eaLnBrk="1" fontAlgn="auto" hangingPunct="1">
              <a:spcBef>
                <a:spcPts val="325"/>
              </a:spcBef>
              <a:spcAft>
                <a:spcPts val="0"/>
              </a:spcAft>
            </a:pPr>
            <a:r>
              <a:rPr lang="ru-RU" sz="1600" b="1" spc="-10" dirty="0">
                <a:solidFill>
                  <a:prstClr val="black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размещают предложения </a:t>
            </a:r>
          </a:p>
          <a:p>
            <a:pPr marR="5080" algn="ctr" eaLnBrk="1" fontAlgn="auto" hangingPunct="1">
              <a:spcBef>
                <a:spcPts val="325"/>
              </a:spcBef>
              <a:spcAft>
                <a:spcPts val="0"/>
              </a:spcAft>
            </a:pPr>
            <a:r>
              <a:rPr lang="ru-RU" b="1" spc="-10" dirty="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на ЕЦП «Работа в России»</a:t>
            </a:r>
            <a:endParaRPr lang="ru-RU" spc="-15" dirty="0">
              <a:solidFill>
                <a:srgbClr val="FF0000"/>
              </a:solidFill>
              <a:uFill>
                <a:solidFill>
                  <a:srgbClr val="000000"/>
                </a:solidFill>
              </a:uFill>
              <a:latin typeface="Arial"/>
              <a:cs typeface="Arial"/>
            </a:endParaRPr>
          </a:p>
          <a:p>
            <a:pPr marR="5080" algn="ctr" eaLnBrk="1" fontAlgn="auto" hangingPunct="1">
              <a:spcBef>
                <a:spcPts val="325"/>
              </a:spcBef>
              <a:spcAft>
                <a:spcPts val="0"/>
              </a:spcAft>
            </a:pPr>
            <a:endParaRPr lang="ru-RU" spc="-10" dirty="0">
              <a:solidFill>
                <a:prstClr val="black"/>
              </a:solidFill>
              <a:latin typeface="Arial"/>
              <a:cs typeface="Arial"/>
            </a:endParaRPr>
          </a:p>
          <a:p>
            <a:pPr marR="5080" algn="ctr" eaLnBrk="1" fontAlgn="auto" hangingPunct="1">
              <a:spcBef>
                <a:spcPts val="325"/>
              </a:spcBef>
              <a:spcAft>
                <a:spcPts val="0"/>
              </a:spcAft>
            </a:pPr>
            <a:endParaRPr lang="ru-RU" sz="1600" spc="-5" dirty="0">
              <a:solidFill>
                <a:prstClr val="black"/>
              </a:solidFill>
              <a:latin typeface="Arial"/>
              <a:cs typeface="Arial"/>
            </a:endParaRPr>
          </a:p>
          <a:p>
            <a:pPr marR="5080" algn="ctr" eaLnBrk="1" fontAlgn="auto" hangingPunct="1">
              <a:spcBef>
                <a:spcPts val="325"/>
              </a:spcBef>
              <a:spcAft>
                <a:spcPts val="0"/>
              </a:spcAft>
            </a:pPr>
            <a:endParaRPr lang="ru-RU" sz="1600" b="1" spc="-10" dirty="0">
              <a:solidFill>
                <a:prstClr val="black"/>
              </a:solidFill>
              <a:uFill>
                <a:solidFill>
                  <a:srgbClr val="000000"/>
                </a:solidFill>
              </a:uFill>
              <a:latin typeface="Arial"/>
              <a:cs typeface="Arial"/>
            </a:endParaRPr>
          </a:p>
          <a:p>
            <a:pPr marL="42545" algn="ctr" eaLnBrk="1" fontAlgn="auto" hangingPunct="1">
              <a:spcBef>
                <a:spcPts val="0"/>
              </a:spcBef>
              <a:spcAft>
                <a:spcPts val="0"/>
              </a:spcAft>
              <a:tabLst>
                <a:tab pos="790575" algn="l"/>
                <a:tab pos="5715635" algn="l"/>
              </a:tabLst>
            </a:pPr>
            <a:r>
              <a:rPr lang="ru-RU" sz="1600" b="1" spc="-10" dirty="0">
                <a:solidFill>
                  <a:prstClr val="black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</a:p>
        </p:txBody>
      </p:sp>
      <p:grpSp>
        <p:nvGrpSpPr>
          <p:cNvPr id="35" name="object 11">
            <a:extLst>
              <a:ext uri="{FF2B5EF4-FFF2-40B4-BE49-F238E27FC236}">
                <a16:creationId xmlns:a16="http://schemas.microsoft.com/office/drawing/2014/main" id="{13C162E2-D920-47D2-BAF3-9688A2885778}"/>
              </a:ext>
            </a:extLst>
          </p:cNvPr>
          <p:cNvGrpSpPr/>
          <p:nvPr/>
        </p:nvGrpSpPr>
        <p:grpSpPr>
          <a:xfrm rot="5400000">
            <a:off x="5687100" y="4106504"/>
            <a:ext cx="791133" cy="875309"/>
            <a:chOff x="3434905" y="4256341"/>
            <a:chExt cx="698500" cy="443865"/>
          </a:xfrm>
          <a:solidFill>
            <a:srgbClr val="FF0000"/>
          </a:solidFill>
        </p:grpSpPr>
        <p:sp>
          <p:nvSpPr>
            <p:cNvPr id="36" name="object 12">
              <a:extLst>
                <a:ext uri="{FF2B5EF4-FFF2-40B4-BE49-F238E27FC236}">
                  <a16:creationId xmlns:a16="http://schemas.microsoft.com/office/drawing/2014/main" id="{112586FD-A97C-4BA2-B03C-F7F548E0DE73}"/>
                </a:ext>
              </a:extLst>
            </p:cNvPr>
            <p:cNvSpPr/>
            <p:nvPr/>
          </p:nvSpPr>
          <p:spPr>
            <a:xfrm>
              <a:off x="3439667" y="4261103"/>
              <a:ext cx="688975" cy="434340"/>
            </a:xfrm>
            <a:custGeom>
              <a:avLst/>
              <a:gdLst/>
              <a:ahLst/>
              <a:cxnLst/>
              <a:rect l="l" t="t" r="r" b="b"/>
              <a:pathLst>
                <a:path w="688975" h="434339">
                  <a:moveTo>
                    <a:pt x="478282" y="0"/>
                  </a:moveTo>
                  <a:lnTo>
                    <a:pt x="478282" y="108585"/>
                  </a:lnTo>
                  <a:lnTo>
                    <a:pt x="0" y="108585"/>
                  </a:lnTo>
                  <a:lnTo>
                    <a:pt x="0" y="325755"/>
                  </a:lnTo>
                  <a:lnTo>
                    <a:pt x="478282" y="325755"/>
                  </a:lnTo>
                  <a:lnTo>
                    <a:pt x="478282" y="434340"/>
                  </a:lnTo>
                  <a:lnTo>
                    <a:pt x="688848" y="217170"/>
                  </a:lnTo>
                  <a:lnTo>
                    <a:pt x="478282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37" name="object 13">
              <a:extLst>
                <a:ext uri="{FF2B5EF4-FFF2-40B4-BE49-F238E27FC236}">
                  <a16:creationId xmlns:a16="http://schemas.microsoft.com/office/drawing/2014/main" id="{2C1164D9-7D1C-4CBC-8237-EC6AB80F22AC}"/>
                </a:ext>
              </a:extLst>
            </p:cNvPr>
            <p:cNvSpPr/>
            <p:nvPr/>
          </p:nvSpPr>
          <p:spPr>
            <a:xfrm>
              <a:off x="3439667" y="4261103"/>
              <a:ext cx="688975" cy="434340"/>
            </a:xfrm>
            <a:custGeom>
              <a:avLst/>
              <a:gdLst/>
              <a:ahLst/>
              <a:cxnLst/>
              <a:rect l="l" t="t" r="r" b="b"/>
              <a:pathLst>
                <a:path w="688975" h="434339">
                  <a:moveTo>
                    <a:pt x="0" y="108585"/>
                  </a:moveTo>
                  <a:lnTo>
                    <a:pt x="478282" y="108585"/>
                  </a:lnTo>
                  <a:lnTo>
                    <a:pt x="478282" y="0"/>
                  </a:lnTo>
                  <a:lnTo>
                    <a:pt x="688848" y="217170"/>
                  </a:lnTo>
                  <a:lnTo>
                    <a:pt x="478282" y="434340"/>
                  </a:lnTo>
                  <a:lnTo>
                    <a:pt x="478282" y="325755"/>
                  </a:lnTo>
                  <a:lnTo>
                    <a:pt x="0" y="325755"/>
                  </a:lnTo>
                  <a:lnTo>
                    <a:pt x="0" y="108585"/>
                  </a:lnTo>
                  <a:close/>
                </a:path>
              </a:pathLst>
            </a:custGeom>
            <a:grpFill/>
            <a:ln w="9524">
              <a:noFill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32" name="object 11">
            <a:extLst>
              <a:ext uri="{FF2B5EF4-FFF2-40B4-BE49-F238E27FC236}">
                <a16:creationId xmlns:a16="http://schemas.microsoft.com/office/drawing/2014/main" id="{078A948E-DF9D-4A11-AA8D-A0AC66E904F3}"/>
              </a:ext>
            </a:extLst>
          </p:cNvPr>
          <p:cNvGrpSpPr/>
          <p:nvPr/>
        </p:nvGrpSpPr>
        <p:grpSpPr>
          <a:xfrm>
            <a:off x="3350863" y="3179641"/>
            <a:ext cx="764718" cy="470741"/>
            <a:chOff x="3434905" y="4256341"/>
            <a:chExt cx="698500" cy="443865"/>
          </a:xfrm>
          <a:solidFill>
            <a:srgbClr val="FF0000"/>
          </a:solidFill>
        </p:grpSpPr>
        <p:sp>
          <p:nvSpPr>
            <p:cNvPr id="33" name="object 12">
              <a:extLst>
                <a:ext uri="{FF2B5EF4-FFF2-40B4-BE49-F238E27FC236}">
                  <a16:creationId xmlns:a16="http://schemas.microsoft.com/office/drawing/2014/main" id="{619C03EF-D551-4167-BB18-A5625DA23638}"/>
                </a:ext>
              </a:extLst>
            </p:cNvPr>
            <p:cNvSpPr/>
            <p:nvPr/>
          </p:nvSpPr>
          <p:spPr>
            <a:xfrm>
              <a:off x="3439667" y="4261103"/>
              <a:ext cx="688975" cy="434340"/>
            </a:xfrm>
            <a:custGeom>
              <a:avLst/>
              <a:gdLst/>
              <a:ahLst/>
              <a:cxnLst/>
              <a:rect l="l" t="t" r="r" b="b"/>
              <a:pathLst>
                <a:path w="688975" h="434339">
                  <a:moveTo>
                    <a:pt x="478282" y="0"/>
                  </a:moveTo>
                  <a:lnTo>
                    <a:pt x="478282" y="108585"/>
                  </a:lnTo>
                  <a:lnTo>
                    <a:pt x="0" y="108585"/>
                  </a:lnTo>
                  <a:lnTo>
                    <a:pt x="0" y="325755"/>
                  </a:lnTo>
                  <a:lnTo>
                    <a:pt x="478282" y="325755"/>
                  </a:lnTo>
                  <a:lnTo>
                    <a:pt x="478282" y="434340"/>
                  </a:lnTo>
                  <a:lnTo>
                    <a:pt x="688848" y="217170"/>
                  </a:lnTo>
                  <a:lnTo>
                    <a:pt x="478282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38" name="object 13">
              <a:extLst>
                <a:ext uri="{FF2B5EF4-FFF2-40B4-BE49-F238E27FC236}">
                  <a16:creationId xmlns:a16="http://schemas.microsoft.com/office/drawing/2014/main" id="{DC48ED20-4B7B-4F1B-A68F-36305D4E9E5B}"/>
                </a:ext>
              </a:extLst>
            </p:cNvPr>
            <p:cNvSpPr/>
            <p:nvPr/>
          </p:nvSpPr>
          <p:spPr>
            <a:xfrm>
              <a:off x="3439667" y="4261103"/>
              <a:ext cx="688975" cy="434340"/>
            </a:xfrm>
            <a:custGeom>
              <a:avLst/>
              <a:gdLst/>
              <a:ahLst/>
              <a:cxnLst/>
              <a:rect l="l" t="t" r="r" b="b"/>
              <a:pathLst>
                <a:path w="688975" h="434339">
                  <a:moveTo>
                    <a:pt x="0" y="108585"/>
                  </a:moveTo>
                  <a:lnTo>
                    <a:pt x="478282" y="108585"/>
                  </a:lnTo>
                  <a:lnTo>
                    <a:pt x="478282" y="0"/>
                  </a:lnTo>
                  <a:lnTo>
                    <a:pt x="688848" y="217170"/>
                  </a:lnTo>
                  <a:lnTo>
                    <a:pt x="478282" y="434340"/>
                  </a:lnTo>
                  <a:lnTo>
                    <a:pt x="478282" y="325755"/>
                  </a:lnTo>
                  <a:lnTo>
                    <a:pt x="0" y="325755"/>
                  </a:lnTo>
                  <a:lnTo>
                    <a:pt x="0" y="108585"/>
                  </a:lnTo>
                  <a:close/>
                </a:path>
              </a:pathLst>
            </a:custGeom>
            <a:grpFill/>
            <a:ln w="9524">
              <a:noFill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15F66685-0C8F-4A4A-9A83-503FA301B76D}"/>
              </a:ext>
            </a:extLst>
          </p:cNvPr>
          <p:cNvSpPr/>
          <p:nvPr/>
        </p:nvSpPr>
        <p:spPr>
          <a:xfrm>
            <a:off x="4359692" y="2950722"/>
            <a:ext cx="3445951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направляют предложения </a:t>
            </a:r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заказным почтовым отправлением</a:t>
            </a:r>
            <a:r>
              <a:rPr lang="ru-RU" sz="16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или с </a:t>
            </a:r>
            <a:r>
              <a:rPr lang="ru-RU" sz="1600" spc="-10" dirty="0">
                <a:solidFill>
                  <a:prstClr val="black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курьером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23287783-AEAD-4888-88C7-55B45635E682}"/>
              </a:ext>
            </a:extLst>
          </p:cNvPr>
          <p:cNvSpPr/>
          <p:nvPr/>
        </p:nvSpPr>
        <p:spPr>
          <a:xfrm>
            <a:off x="863756" y="5943983"/>
            <a:ext cx="1070509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___________________________________________________</a:t>
            </a:r>
          </a:p>
          <a:p>
            <a:r>
              <a:rPr lang="ru-RU" sz="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* </a:t>
            </a:r>
            <a:r>
              <a:rPr lang="ru-RU" sz="8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Перечень  формируется  Министерством промышленности и торговли Российской Федерации по согласованию с Министерством труда и социальной защиты Российской Федерации, Государственной корпорацией по атомной энергии "Росатом" и Государственной корпорацией по космической деятельности "Роскосмос" из числа организаций, включенных в сводный реестр организаций оборонно-промышленного комплекса, формируемый в соответствии с </a:t>
            </a:r>
            <a:r>
              <a:rPr lang="ru-RU" sz="8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4"/>
              </a:rPr>
              <a:t>частью 2</a:t>
            </a:r>
            <a:r>
              <a:rPr lang="ru-RU" sz="8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статьи 21 Федерального закона "О промышленной политике в Российской Федерации", заказчик вправе не размещать предложения на ЕЦП «Работа в России»</a:t>
            </a:r>
            <a:endParaRPr lang="ru-RU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9" name="object 11">
            <a:extLst>
              <a:ext uri="{FF2B5EF4-FFF2-40B4-BE49-F238E27FC236}">
                <a16:creationId xmlns:a16="http://schemas.microsoft.com/office/drawing/2014/main" id="{B475AA53-9C77-430E-8A68-BB0241FC1BAD}"/>
              </a:ext>
            </a:extLst>
          </p:cNvPr>
          <p:cNvGrpSpPr/>
          <p:nvPr/>
        </p:nvGrpSpPr>
        <p:grpSpPr>
          <a:xfrm>
            <a:off x="3325439" y="2035326"/>
            <a:ext cx="764718" cy="470741"/>
            <a:chOff x="3434905" y="4256341"/>
            <a:chExt cx="698500" cy="443865"/>
          </a:xfrm>
          <a:solidFill>
            <a:srgbClr val="FF0000"/>
          </a:solidFill>
        </p:grpSpPr>
        <p:sp>
          <p:nvSpPr>
            <p:cNvPr id="30" name="object 12">
              <a:extLst>
                <a:ext uri="{FF2B5EF4-FFF2-40B4-BE49-F238E27FC236}">
                  <a16:creationId xmlns:a16="http://schemas.microsoft.com/office/drawing/2014/main" id="{00E56D23-2928-4328-9A5F-2D853E73EEC8}"/>
                </a:ext>
              </a:extLst>
            </p:cNvPr>
            <p:cNvSpPr/>
            <p:nvPr/>
          </p:nvSpPr>
          <p:spPr>
            <a:xfrm>
              <a:off x="3439667" y="4261103"/>
              <a:ext cx="688975" cy="434340"/>
            </a:xfrm>
            <a:custGeom>
              <a:avLst/>
              <a:gdLst/>
              <a:ahLst/>
              <a:cxnLst/>
              <a:rect l="l" t="t" r="r" b="b"/>
              <a:pathLst>
                <a:path w="688975" h="434339">
                  <a:moveTo>
                    <a:pt x="478282" y="0"/>
                  </a:moveTo>
                  <a:lnTo>
                    <a:pt x="478282" y="108585"/>
                  </a:lnTo>
                  <a:lnTo>
                    <a:pt x="0" y="108585"/>
                  </a:lnTo>
                  <a:lnTo>
                    <a:pt x="0" y="325755"/>
                  </a:lnTo>
                  <a:lnTo>
                    <a:pt x="478282" y="325755"/>
                  </a:lnTo>
                  <a:lnTo>
                    <a:pt x="478282" y="434340"/>
                  </a:lnTo>
                  <a:lnTo>
                    <a:pt x="688848" y="217170"/>
                  </a:lnTo>
                  <a:lnTo>
                    <a:pt x="478282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31" name="object 13">
              <a:extLst>
                <a:ext uri="{FF2B5EF4-FFF2-40B4-BE49-F238E27FC236}">
                  <a16:creationId xmlns:a16="http://schemas.microsoft.com/office/drawing/2014/main" id="{A4019761-7B6B-47A4-8524-6FE1270790FE}"/>
                </a:ext>
              </a:extLst>
            </p:cNvPr>
            <p:cNvSpPr/>
            <p:nvPr/>
          </p:nvSpPr>
          <p:spPr>
            <a:xfrm>
              <a:off x="3439667" y="4261103"/>
              <a:ext cx="688975" cy="434340"/>
            </a:xfrm>
            <a:custGeom>
              <a:avLst/>
              <a:gdLst/>
              <a:ahLst/>
              <a:cxnLst/>
              <a:rect l="l" t="t" r="r" b="b"/>
              <a:pathLst>
                <a:path w="688975" h="434339">
                  <a:moveTo>
                    <a:pt x="0" y="108585"/>
                  </a:moveTo>
                  <a:lnTo>
                    <a:pt x="478282" y="108585"/>
                  </a:lnTo>
                  <a:lnTo>
                    <a:pt x="478282" y="0"/>
                  </a:lnTo>
                  <a:lnTo>
                    <a:pt x="688848" y="217170"/>
                  </a:lnTo>
                  <a:lnTo>
                    <a:pt x="478282" y="434340"/>
                  </a:lnTo>
                  <a:lnTo>
                    <a:pt x="478282" y="325755"/>
                  </a:lnTo>
                  <a:lnTo>
                    <a:pt x="0" y="325755"/>
                  </a:lnTo>
                  <a:lnTo>
                    <a:pt x="0" y="108585"/>
                  </a:lnTo>
                  <a:close/>
                </a:path>
              </a:pathLst>
            </a:custGeom>
            <a:grpFill/>
            <a:ln w="9524">
              <a:noFill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42" name="Прямоугольник 41">
            <a:extLst>
              <a:ext uri="{FF2B5EF4-FFF2-40B4-BE49-F238E27FC236}">
                <a16:creationId xmlns:a16="http://schemas.microsoft.com/office/drawing/2014/main" id="{7E0172D3-A275-463F-BC05-D3060FE1255D}"/>
              </a:ext>
            </a:extLst>
          </p:cNvPr>
          <p:cNvSpPr/>
          <p:nvPr/>
        </p:nvSpPr>
        <p:spPr>
          <a:xfrm>
            <a:off x="6096000" y="254590"/>
            <a:ext cx="5726424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altLang="ru-RU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Организация приема на целевое обучение в 2025 г.: направления подготовки, детализация целевой квоты </a:t>
            </a:r>
          </a:p>
        </p:txBody>
      </p:sp>
    </p:spTree>
    <p:extLst>
      <p:ext uri="{BB962C8B-B14F-4D97-AF65-F5344CB8AC3E}">
        <p14:creationId xmlns:p14="http://schemas.microsoft.com/office/powerpoint/2010/main" val="10897677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Прямоугольник: скругленные углы 29">
            <a:extLst>
              <a:ext uri="{FF2B5EF4-FFF2-40B4-BE49-F238E27FC236}">
                <a16:creationId xmlns:a16="http://schemas.microsoft.com/office/drawing/2014/main" id="{9E8151E3-B57F-4249-9A3D-F390B10DBC37}"/>
              </a:ext>
            </a:extLst>
          </p:cNvPr>
          <p:cNvSpPr/>
          <p:nvPr/>
        </p:nvSpPr>
        <p:spPr>
          <a:xfrm>
            <a:off x="1265305" y="1588488"/>
            <a:ext cx="9881915" cy="2916689"/>
          </a:xfrm>
          <a:prstGeom prst="roundRect">
            <a:avLst/>
          </a:prstGeom>
          <a:solidFill>
            <a:srgbClr val="C2D9FE"/>
          </a:solidFill>
          <a:ln w="5715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endParaRPr kumimoji="0" lang="ru-RU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462783" y="4920764"/>
            <a:ext cx="4419600" cy="482631"/>
          </a:xfrm>
          <a:custGeom>
            <a:avLst/>
            <a:gdLst/>
            <a:ahLst/>
            <a:cxnLst/>
            <a:rect l="l" t="t" r="r" b="b"/>
            <a:pathLst>
              <a:path w="4419600" h="2446020">
                <a:moveTo>
                  <a:pt x="0" y="2446020"/>
                </a:moveTo>
                <a:lnTo>
                  <a:pt x="4419600" y="2446020"/>
                </a:lnTo>
                <a:lnTo>
                  <a:pt x="4419600" y="0"/>
                </a:lnTo>
                <a:lnTo>
                  <a:pt x="0" y="0"/>
                </a:lnTo>
                <a:lnTo>
                  <a:pt x="0" y="2446020"/>
                </a:lnTo>
                <a:close/>
              </a:path>
            </a:pathLst>
          </a:custGeom>
          <a:ln w="3175">
            <a:noFill/>
          </a:ln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8487918" y="76962"/>
            <a:ext cx="1135380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0" i="0" u="none" strike="noStrike" kern="1200" cap="none" spc="0" normalizeH="0" baseline="0" noProof="0" dirty="0">
                <a:ln>
                  <a:noFill/>
                </a:ln>
                <a:solidFill>
                  <a:srgbClr val="7E7E7E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Це</a:t>
            </a:r>
            <a:r>
              <a:rPr kumimoji="0" sz="1100" b="0" i="0" u="none" strike="noStrike" kern="1200" cap="none" spc="-5" normalizeH="0" baseline="0" noProof="0" dirty="0">
                <a:ln>
                  <a:noFill/>
                </a:ln>
                <a:solidFill>
                  <a:srgbClr val="7E7E7E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лев</a:t>
            </a:r>
            <a:r>
              <a:rPr kumimoji="0" sz="1100" b="0" i="0" u="none" strike="noStrike" kern="1200" cap="none" spc="5" normalizeH="0" baseline="0" noProof="0" dirty="0">
                <a:ln>
                  <a:noFill/>
                </a:ln>
                <a:solidFill>
                  <a:srgbClr val="7E7E7E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о</a:t>
            </a:r>
            <a:r>
              <a:rPr kumimoji="0" sz="1100" b="0" i="0" u="none" strike="noStrike" kern="1200" cap="none" spc="0" normalizeH="0" baseline="0" noProof="0" dirty="0">
                <a:ln>
                  <a:noFill/>
                </a:ln>
                <a:solidFill>
                  <a:srgbClr val="7E7E7E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е</a:t>
            </a:r>
            <a:r>
              <a:rPr kumimoji="0" sz="1100" b="0" i="0" u="none" strike="noStrike" kern="1200" cap="none" spc="-30" normalizeH="0" baseline="0" noProof="0" dirty="0">
                <a:ln>
                  <a:noFill/>
                </a:ln>
                <a:solidFill>
                  <a:srgbClr val="7E7E7E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100" b="0" i="0" u="none" strike="noStrike" kern="1200" cap="none" spc="5" normalizeH="0" baseline="0" noProof="0" dirty="0">
                <a:ln>
                  <a:noFill/>
                </a:ln>
                <a:solidFill>
                  <a:srgbClr val="7E7E7E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о</a:t>
            </a:r>
            <a:r>
              <a:rPr kumimoji="0" sz="1100" b="0" i="0" u="none" strike="noStrike" kern="1200" cap="none" spc="0" normalizeH="0" baseline="0" noProof="0" dirty="0">
                <a:ln>
                  <a:noFill/>
                </a:ln>
                <a:solidFill>
                  <a:srgbClr val="7E7E7E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бучение</a:t>
            </a:r>
            <a:endParaRPr kumimoji="0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0422128" y="76962"/>
            <a:ext cx="168910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0" i="0" u="none" strike="noStrike" kern="1200" cap="none" spc="0" normalizeH="0" baseline="0" noProof="0" dirty="0">
                <a:ln>
                  <a:noFill/>
                </a:ln>
                <a:solidFill>
                  <a:srgbClr val="7E7E7E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24</a:t>
            </a:r>
            <a:endParaRPr kumimoji="0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pic>
        <p:nvPicPr>
          <p:cNvPr id="22" name="Рисунок 21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6590"/>
          <a:stretch/>
        </p:blipFill>
        <p:spPr>
          <a:xfrm>
            <a:off x="0" y="0"/>
            <a:ext cx="12192000" cy="886041"/>
          </a:xfrm>
          <a:prstGeom prst="rect">
            <a:avLst/>
          </a:prstGeom>
        </p:spPr>
      </p:pic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43F9F7F3-186A-4C6F-BD5A-2A29EE76A3BA}"/>
              </a:ext>
            </a:extLst>
          </p:cNvPr>
          <p:cNvSpPr/>
          <p:nvPr/>
        </p:nvSpPr>
        <p:spPr>
          <a:xfrm>
            <a:off x="746602" y="2148239"/>
            <a:ext cx="1070340" cy="307777"/>
          </a:xfrm>
          <a:prstGeom prst="rect">
            <a:avLst/>
          </a:prstGeom>
          <a:solidFill>
            <a:schemeClr val="bg1"/>
          </a:solidFill>
          <a:scene3d>
            <a:camera prst="isometricOffAxis1Right"/>
            <a:lightRig rig="threePt" dir="t"/>
          </a:scene3d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1200" cap="none" spc="-1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НОВОЕ</a:t>
            </a:r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" name="Прямоугольник: скругленные углы 23">
            <a:extLst>
              <a:ext uri="{FF2B5EF4-FFF2-40B4-BE49-F238E27FC236}">
                <a16:creationId xmlns:a16="http://schemas.microsoft.com/office/drawing/2014/main" id="{4252DB89-C236-416A-9985-6066CE7D8D82}"/>
              </a:ext>
            </a:extLst>
          </p:cNvPr>
          <p:cNvSpPr/>
          <p:nvPr/>
        </p:nvSpPr>
        <p:spPr>
          <a:xfrm>
            <a:off x="6403004" y="5037653"/>
            <a:ext cx="4768877" cy="1451065"/>
          </a:xfrm>
          <a:prstGeom prst="roundRect">
            <a:avLst/>
          </a:prstGeom>
          <a:solidFill>
            <a:srgbClr val="C2D9FE"/>
          </a:solidFill>
          <a:ln w="44450">
            <a:solidFill>
              <a:srgbClr val="003399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Срок направления списка 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участников –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не позднее </a:t>
            </a: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10 июня  2025 г.</a:t>
            </a: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F25757E6-0A8B-4EBD-9946-F85B6B842FA9}"/>
              </a:ext>
            </a:extLst>
          </p:cNvPr>
          <p:cNvSpPr/>
          <p:nvPr/>
        </p:nvSpPr>
        <p:spPr>
          <a:xfrm>
            <a:off x="2828549" y="1730772"/>
            <a:ext cx="8098146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sz="14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определяют перечень</a:t>
            </a:r>
            <a:r>
              <a:rPr lang="ru-RU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профмероприятий</a:t>
            </a:r>
            <a:r>
              <a:rPr lang="ru-RU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конкурсы, олимпиады и иные мероприятия конкурсного </a:t>
            </a:r>
            <a:r>
              <a:rPr lang="ru-RU" sz="14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(соревновательного) характера</a:t>
            </a:r>
            <a:r>
              <a:rPr lang="ru-RU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и (или) обучение в профильных классах;</a:t>
            </a:r>
          </a:p>
          <a:p>
            <a:pPr marL="285750" indent="-285750"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ru-RU" sz="14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285750" indent="-285750"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информируют граждан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о проведении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профмероприятий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посредством сети «Интернет»;</a:t>
            </a:r>
          </a:p>
          <a:p>
            <a:pPr marL="285750" indent="-285750"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sz="14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указывают </a:t>
            </a:r>
            <a:r>
              <a:rPr lang="ru-RU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 предложениях о заключении договора о целевом обучении </a:t>
            </a:r>
            <a:r>
              <a:rPr lang="ru-RU" sz="14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ссылки на сведения</a:t>
            </a:r>
            <a:r>
              <a:rPr lang="ru-RU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о проведении </a:t>
            </a:r>
            <a:r>
              <a:rPr lang="ru-RU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профомероприятий</a:t>
            </a:r>
            <a:r>
              <a:rPr lang="ru-RU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размещенные на своих официальных сайтах</a:t>
            </a:r>
            <a:r>
              <a:rPr lang="ru-RU" sz="14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</a:p>
          <a:p>
            <a:pPr marL="285750" indent="-285750"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ru-RU" sz="1400" b="1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285750" indent="-285750"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sz="14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формируют список участников </a:t>
            </a:r>
            <a:r>
              <a:rPr lang="ru-RU" sz="1400" b="1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профмероприятий</a:t>
            </a:r>
            <a:r>
              <a:rPr lang="ru-RU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с указанием предложений, в соответствии с которыми нужно осуществить учет их участия в </a:t>
            </a:r>
            <a:r>
              <a:rPr lang="ru-RU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профомероприятиях</a:t>
            </a:r>
            <a:r>
              <a:rPr lang="ru-RU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</a:p>
          <a:p>
            <a:pPr marL="285750" indent="-285750"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ru-RU" sz="14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285750" indent="-285750"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sz="14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направляют список участников </a:t>
            </a:r>
            <a:r>
              <a:rPr lang="ru-RU" sz="1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профмероприятий</a:t>
            </a:r>
            <a:r>
              <a:rPr lang="ru-RU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в УрФУ</a:t>
            </a:r>
            <a:endParaRPr lang="ru-RU" sz="1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ru-RU" sz="14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81440F44-277E-4AFF-99B6-28DBAB62055E}"/>
              </a:ext>
            </a:extLst>
          </p:cNvPr>
          <p:cNvSpPr/>
          <p:nvPr/>
        </p:nvSpPr>
        <p:spPr>
          <a:xfrm>
            <a:off x="1553690" y="1118330"/>
            <a:ext cx="930514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Профориентационные мероприятия заказчиков</a:t>
            </a:r>
            <a:endParaRPr lang="ru-RU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A63A6DDB-5D1D-4141-A7F6-5CCA16E9FE97}"/>
              </a:ext>
            </a:extLst>
          </p:cNvPr>
          <p:cNvSpPr/>
          <p:nvPr/>
        </p:nvSpPr>
        <p:spPr>
          <a:xfrm>
            <a:off x="1555300" y="2839576"/>
            <a:ext cx="13456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Заказчики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+mn-cs"/>
            </a:endParaRPr>
          </a:p>
        </p:txBody>
      </p:sp>
      <p:sp>
        <p:nvSpPr>
          <p:cNvPr id="13" name="Прямоугольник: скругленные углы 12">
            <a:extLst>
              <a:ext uri="{FF2B5EF4-FFF2-40B4-BE49-F238E27FC236}">
                <a16:creationId xmlns:a16="http://schemas.microsoft.com/office/drawing/2014/main" id="{4E08AF3B-C024-43DC-98E8-861D9E8D867B}"/>
              </a:ext>
            </a:extLst>
          </p:cNvPr>
          <p:cNvSpPr/>
          <p:nvPr/>
        </p:nvSpPr>
        <p:spPr>
          <a:xfrm>
            <a:off x="1368342" y="5037653"/>
            <a:ext cx="4901507" cy="1451065"/>
          </a:xfrm>
          <a:prstGeom prst="roundRect">
            <a:avLst/>
          </a:prstGeom>
          <a:solidFill>
            <a:srgbClr val="C2D9FE"/>
          </a:solidFill>
          <a:ln w="44450">
            <a:solidFill>
              <a:srgbClr val="003399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07E15903-BA37-45A9-A62D-724A408DB0BA}"/>
              </a:ext>
            </a:extLst>
          </p:cNvPr>
          <p:cNvSpPr/>
          <p:nvPr/>
        </p:nvSpPr>
        <p:spPr>
          <a:xfrm>
            <a:off x="746602" y="5385224"/>
            <a:ext cx="1070340" cy="307777"/>
          </a:xfrm>
          <a:prstGeom prst="rect">
            <a:avLst/>
          </a:prstGeom>
          <a:solidFill>
            <a:schemeClr val="bg1"/>
          </a:solidFill>
          <a:scene3d>
            <a:camera prst="isometricOffAxis1Right"/>
            <a:lightRig rig="threePt" dir="t"/>
          </a:scene3d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1200" cap="none" spc="-1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НОВОЕ</a:t>
            </a:r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87C999A0-B147-4349-8413-D18DA14D9725}"/>
              </a:ext>
            </a:extLst>
          </p:cNvPr>
          <p:cNvSpPr/>
          <p:nvPr/>
        </p:nvSpPr>
        <p:spPr>
          <a:xfrm>
            <a:off x="1581278" y="5176883"/>
            <a:ext cx="4688571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За 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участие 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граждан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 профориентационных мероприятиях</a:t>
            </a: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algn="ctr">
              <a:defRPr/>
            </a:pPr>
            <a:r>
              <a:rPr lang="ru-RU" sz="1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УрФУ </a:t>
            </a:r>
            <a:r>
              <a:rPr lang="ru-RU" sz="14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начисляет </a:t>
            </a:r>
            <a:r>
              <a:rPr lang="ru-RU" sz="1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дополнительные конкурсные баллы. </a:t>
            </a: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Количество баллов 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за целевые индивидуальные достижения – 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5 баллов</a:t>
            </a: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20" name="object 3">
            <a:extLst>
              <a:ext uri="{FF2B5EF4-FFF2-40B4-BE49-F238E27FC236}">
                <a16:creationId xmlns:a16="http://schemas.microsoft.com/office/drawing/2014/main" id="{85022DC5-E820-4149-AE80-9BF349414FFF}"/>
              </a:ext>
            </a:extLst>
          </p:cNvPr>
          <p:cNvGrpSpPr/>
          <p:nvPr/>
        </p:nvGrpSpPr>
        <p:grpSpPr>
          <a:xfrm>
            <a:off x="3592513" y="4500392"/>
            <a:ext cx="500062" cy="550700"/>
            <a:chOff x="4224337" y="2968561"/>
            <a:chExt cx="695325" cy="548005"/>
          </a:xfrm>
          <a:solidFill>
            <a:srgbClr val="FF0000"/>
          </a:solidFill>
        </p:grpSpPr>
        <p:sp>
          <p:nvSpPr>
            <p:cNvPr id="21" name="object 4">
              <a:extLst>
                <a:ext uri="{FF2B5EF4-FFF2-40B4-BE49-F238E27FC236}">
                  <a16:creationId xmlns:a16="http://schemas.microsoft.com/office/drawing/2014/main" id="{FC786393-2CCA-4C89-B313-07E2F9560D55}"/>
                </a:ext>
              </a:extLst>
            </p:cNvPr>
            <p:cNvSpPr/>
            <p:nvPr/>
          </p:nvSpPr>
          <p:spPr>
            <a:xfrm>
              <a:off x="4229100" y="2973323"/>
              <a:ext cx="685800" cy="538480"/>
            </a:xfrm>
            <a:custGeom>
              <a:avLst/>
              <a:gdLst/>
              <a:ahLst/>
              <a:cxnLst/>
              <a:rect l="l" t="t" r="r" b="b"/>
              <a:pathLst>
                <a:path w="685800" h="538479">
                  <a:moveTo>
                    <a:pt x="514350" y="0"/>
                  </a:moveTo>
                  <a:lnTo>
                    <a:pt x="171450" y="0"/>
                  </a:lnTo>
                  <a:lnTo>
                    <a:pt x="171450" y="277240"/>
                  </a:lnTo>
                  <a:lnTo>
                    <a:pt x="0" y="277240"/>
                  </a:lnTo>
                  <a:lnTo>
                    <a:pt x="342900" y="537972"/>
                  </a:lnTo>
                  <a:lnTo>
                    <a:pt x="685800" y="277240"/>
                  </a:lnTo>
                  <a:lnTo>
                    <a:pt x="514350" y="277240"/>
                  </a:lnTo>
                  <a:lnTo>
                    <a:pt x="51435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3" name="object 5">
              <a:extLst>
                <a:ext uri="{FF2B5EF4-FFF2-40B4-BE49-F238E27FC236}">
                  <a16:creationId xmlns:a16="http://schemas.microsoft.com/office/drawing/2014/main" id="{DC014F97-1C1F-43FF-9095-C712C13EC3A7}"/>
                </a:ext>
              </a:extLst>
            </p:cNvPr>
            <p:cNvSpPr/>
            <p:nvPr/>
          </p:nvSpPr>
          <p:spPr>
            <a:xfrm>
              <a:off x="4229100" y="2973323"/>
              <a:ext cx="685800" cy="538480"/>
            </a:xfrm>
            <a:custGeom>
              <a:avLst/>
              <a:gdLst/>
              <a:ahLst/>
              <a:cxnLst/>
              <a:rect l="l" t="t" r="r" b="b"/>
              <a:pathLst>
                <a:path w="685800" h="538479">
                  <a:moveTo>
                    <a:pt x="514350" y="0"/>
                  </a:moveTo>
                  <a:lnTo>
                    <a:pt x="514350" y="277240"/>
                  </a:lnTo>
                  <a:lnTo>
                    <a:pt x="685800" y="277240"/>
                  </a:lnTo>
                  <a:lnTo>
                    <a:pt x="342900" y="537972"/>
                  </a:lnTo>
                  <a:lnTo>
                    <a:pt x="0" y="277240"/>
                  </a:lnTo>
                  <a:lnTo>
                    <a:pt x="171450" y="277240"/>
                  </a:lnTo>
                  <a:lnTo>
                    <a:pt x="171450" y="0"/>
                  </a:lnTo>
                  <a:lnTo>
                    <a:pt x="514350" y="0"/>
                  </a:lnTo>
                  <a:close/>
                </a:path>
              </a:pathLst>
            </a:custGeom>
            <a:grpFill/>
            <a:ln w="9525">
              <a:noFill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25" name="object 3">
            <a:extLst>
              <a:ext uri="{FF2B5EF4-FFF2-40B4-BE49-F238E27FC236}">
                <a16:creationId xmlns:a16="http://schemas.microsoft.com/office/drawing/2014/main" id="{CCFE8689-AB56-4694-8083-7AE897C0DA18}"/>
              </a:ext>
            </a:extLst>
          </p:cNvPr>
          <p:cNvGrpSpPr/>
          <p:nvPr/>
        </p:nvGrpSpPr>
        <p:grpSpPr>
          <a:xfrm>
            <a:off x="8671944" y="4515831"/>
            <a:ext cx="500062" cy="550700"/>
            <a:chOff x="4224337" y="2968561"/>
            <a:chExt cx="695325" cy="548005"/>
          </a:xfrm>
          <a:solidFill>
            <a:srgbClr val="FF0000"/>
          </a:solidFill>
        </p:grpSpPr>
        <p:sp>
          <p:nvSpPr>
            <p:cNvPr id="26" name="object 4">
              <a:extLst>
                <a:ext uri="{FF2B5EF4-FFF2-40B4-BE49-F238E27FC236}">
                  <a16:creationId xmlns:a16="http://schemas.microsoft.com/office/drawing/2014/main" id="{69CF32CC-25A8-48EA-A4CC-DE4017F41AED}"/>
                </a:ext>
              </a:extLst>
            </p:cNvPr>
            <p:cNvSpPr/>
            <p:nvPr/>
          </p:nvSpPr>
          <p:spPr>
            <a:xfrm>
              <a:off x="4229100" y="2973323"/>
              <a:ext cx="685800" cy="538480"/>
            </a:xfrm>
            <a:custGeom>
              <a:avLst/>
              <a:gdLst/>
              <a:ahLst/>
              <a:cxnLst/>
              <a:rect l="l" t="t" r="r" b="b"/>
              <a:pathLst>
                <a:path w="685800" h="538479">
                  <a:moveTo>
                    <a:pt x="514350" y="0"/>
                  </a:moveTo>
                  <a:lnTo>
                    <a:pt x="171450" y="0"/>
                  </a:lnTo>
                  <a:lnTo>
                    <a:pt x="171450" y="277240"/>
                  </a:lnTo>
                  <a:lnTo>
                    <a:pt x="0" y="277240"/>
                  </a:lnTo>
                  <a:lnTo>
                    <a:pt x="342900" y="537972"/>
                  </a:lnTo>
                  <a:lnTo>
                    <a:pt x="685800" y="277240"/>
                  </a:lnTo>
                  <a:lnTo>
                    <a:pt x="514350" y="277240"/>
                  </a:lnTo>
                  <a:lnTo>
                    <a:pt x="51435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7" name="object 5">
              <a:extLst>
                <a:ext uri="{FF2B5EF4-FFF2-40B4-BE49-F238E27FC236}">
                  <a16:creationId xmlns:a16="http://schemas.microsoft.com/office/drawing/2014/main" id="{EE9F28A8-92C9-495C-BAC4-644BB86E581B}"/>
                </a:ext>
              </a:extLst>
            </p:cNvPr>
            <p:cNvSpPr/>
            <p:nvPr/>
          </p:nvSpPr>
          <p:spPr>
            <a:xfrm>
              <a:off x="4229100" y="2973323"/>
              <a:ext cx="685800" cy="538480"/>
            </a:xfrm>
            <a:custGeom>
              <a:avLst/>
              <a:gdLst/>
              <a:ahLst/>
              <a:cxnLst/>
              <a:rect l="l" t="t" r="r" b="b"/>
              <a:pathLst>
                <a:path w="685800" h="538479">
                  <a:moveTo>
                    <a:pt x="514350" y="0"/>
                  </a:moveTo>
                  <a:lnTo>
                    <a:pt x="514350" y="277240"/>
                  </a:lnTo>
                  <a:lnTo>
                    <a:pt x="685800" y="277240"/>
                  </a:lnTo>
                  <a:lnTo>
                    <a:pt x="342900" y="537972"/>
                  </a:lnTo>
                  <a:lnTo>
                    <a:pt x="0" y="277240"/>
                  </a:lnTo>
                  <a:lnTo>
                    <a:pt x="171450" y="277240"/>
                  </a:lnTo>
                  <a:lnTo>
                    <a:pt x="171450" y="0"/>
                  </a:lnTo>
                  <a:lnTo>
                    <a:pt x="514350" y="0"/>
                  </a:lnTo>
                  <a:close/>
                </a:path>
              </a:pathLst>
            </a:custGeom>
            <a:grpFill/>
            <a:ln w="9525">
              <a:noFill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id="{DE09CD21-7776-48DE-8F9C-5540288124B7}"/>
              </a:ext>
            </a:extLst>
          </p:cNvPr>
          <p:cNvSpPr/>
          <p:nvPr/>
        </p:nvSpPr>
        <p:spPr>
          <a:xfrm>
            <a:off x="6096000" y="254590"/>
            <a:ext cx="5726424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altLang="ru-RU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Организация приема на целевое обучение в 2025 г.: направления подготовки, детализация целевой квоты </a:t>
            </a:r>
          </a:p>
        </p:txBody>
      </p:sp>
    </p:spTree>
    <p:extLst>
      <p:ext uri="{BB962C8B-B14F-4D97-AF65-F5344CB8AC3E}">
        <p14:creationId xmlns:p14="http://schemas.microsoft.com/office/powerpoint/2010/main" val="25385575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: скругленные углы 12">
            <a:extLst>
              <a:ext uri="{FF2B5EF4-FFF2-40B4-BE49-F238E27FC236}">
                <a16:creationId xmlns:a16="http://schemas.microsoft.com/office/drawing/2014/main" id="{DDA012EB-DFBB-482C-8D48-2B9CD06E79EF}"/>
              </a:ext>
            </a:extLst>
          </p:cNvPr>
          <p:cNvSpPr/>
          <p:nvPr/>
        </p:nvSpPr>
        <p:spPr>
          <a:xfrm>
            <a:off x="1090904" y="3026757"/>
            <a:ext cx="10127673" cy="1700414"/>
          </a:xfrm>
          <a:prstGeom prst="roundRect">
            <a:avLst/>
          </a:prstGeom>
          <a:solidFill>
            <a:srgbClr val="C2D9FE"/>
          </a:solidFill>
          <a:ln w="5715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487918" y="76962"/>
            <a:ext cx="1135380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0" i="0" u="none" strike="noStrike" kern="1200" cap="none" spc="0" normalizeH="0" baseline="0" noProof="0" dirty="0">
                <a:ln>
                  <a:noFill/>
                </a:ln>
                <a:solidFill>
                  <a:srgbClr val="7E7E7E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Це</a:t>
            </a:r>
            <a:r>
              <a:rPr kumimoji="0" sz="1100" b="0" i="0" u="none" strike="noStrike" kern="1200" cap="none" spc="-5" normalizeH="0" baseline="0" noProof="0" dirty="0">
                <a:ln>
                  <a:noFill/>
                </a:ln>
                <a:solidFill>
                  <a:srgbClr val="7E7E7E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лев</a:t>
            </a:r>
            <a:r>
              <a:rPr kumimoji="0" sz="1100" b="0" i="0" u="none" strike="noStrike" kern="1200" cap="none" spc="5" normalizeH="0" baseline="0" noProof="0" dirty="0">
                <a:ln>
                  <a:noFill/>
                </a:ln>
                <a:solidFill>
                  <a:srgbClr val="7E7E7E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о</a:t>
            </a:r>
            <a:r>
              <a:rPr kumimoji="0" sz="1100" b="0" i="0" u="none" strike="noStrike" kern="1200" cap="none" spc="0" normalizeH="0" baseline="0" noProof="0" dirty="0">
                <a:ln>
                  <a:noFill/>
                </a:ln>
                <a:solidFill>
                  <a:srgbClr val="7E7E7E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е</a:t>
            </a:r>
            <a:r>
              <a:rPr kumimoji="0" sz="1100" b="0" i="0" u="none" strike="noStrike" kern="1200" cap="none" spc="-30" normalizeH="0" baseline="0" noProof="0" dirty="0">
                <a:ln>
                  <a:noFill/>
                </a:ln>
                <a:solidFill>
                  <a:srgbClr val="7E7E7E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100" b="0" i="0" u="none" strike="noStrike" kern="1200" cap="none" spc="5" normalizeH="0" baseline="0" noProof="0" dirty="0">
                <a:ln>
                  <a:noFill/>
                </a:ln>
                <a:solidFill>
                  <a:srgbClr val="7E7E7E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о</a:t>
            </a:r>
            <a:r>
              <a:rPr kumimoji="0" sz="1100" b="0" i="0" u="none" strike="noStrike" kern="1200" cap="none" spc="0" normalizeH="0" baseline="0" noProof="0" dirty="0">
                <a:ln>
                  <a:noFill/>
                </a:ln>
                <a:solidFill>
                  <a:srgbClr val="7E7E7E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бучение</a:t>
            </a:r>
            <a:endParaRPr kumimoji="0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0422128" y="76962"/>
            <a:ext cx="168910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0" i="0" u="none" strike="noStrike" kern="1200" cap="none" spc="0" normalizeH="0" baseline="0" noProof="0" dirty="0">
                <a:ln>
                  <a:noFill/>
                </a:ln>
                <a:solidFill>
                  <a:srgbClr val="7E7E7E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38</a:t>
            </a:r>
            <a:endParaRPr kumimoji="0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6590"/>
          <a:stretch/>
        </p:blipFill>
        <p:spPr>
          <a:xfrm>
            <a:off x="0" y="0"/>
            <a:ext cx="12192000" cy="886041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5EC11F29-5826-4B5F-BD9D-170496CCB18C}"/>
              </a:ext>
            </a:extLst>
          </p:cNvPr>
          <p:cNvSpPr/>
          <p:nvPr/>
        </p:nvSpPr>
        <p:spPr>
          <a:xfrm>
            <a:off x="1260587" y="3077145"/>
            <a:ext cx="953386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Граждане, участвующие в конкурсе</a:t>
            </a:r>
            <a:r>
              <a:rPr kumimoji="0" lang="ru-RU" sz="16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п</a:t>
            </a:r>
            <a:r>
              <a:rPr kumimoji="0" lang="ru-RU" sz="16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о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6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программам</a:t>
            </a:r>
            <a:r>
              <a:rPr kumimoji="0" lang="ru-RU" sz="1600" b="0" i="0" u="none" strike="noStrike" kern="1200" cap="none" spc="2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600" b="1" i="0" u="none" strike="noStrike" kern="1200" cap="none" spc="-1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бакалавриата</a:t>
            </a:r>
            <a:r>
              <a:rPr kumimoji="0" lang="ru-RU" sz="1600" b="1" i="0" u="none" strike="noStrike" kern="1200" cap="none" spc="5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600" b="1" i="0" u="none" strike="noStrike" kern="1200" cap="none" spc="-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и</a:t>
            </a: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600" b="1" i="0" u="none" strike="noStrike" kern="1200" cap="none" spc="-1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специалитета</a:t>
            </a:r>
            <a:r>
              <a:rPr lang="ru-RU" sz="1600" spc="-5" dirty="0">
                <a:solidFill>
                  <a:prstClr val="black"/>
                </a:solidFill>
                <a:latin typeface="Arial"/>
                <a:cs typeface="Arial"/>
              </a:rPr>
              <a:t>,</a:t>
            </a:r>
            <a:r>
              <a:rPr kumimoji="0" lang="ru-RU" sz="1600" b="1" i="0" u="none" strike="noStrike" kern="1200" cap="none" spc="9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600" b="0" i="0" u="none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могут</a:t>
            </a:r>
            <a:r>
              <a:rPr kumimoji="0" lang="ru-RU" sz="1600" b="0" i="0" u="none" strike="noStrike" kern="1200" cap="none" spc="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6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поступать на целевое обучение </a:t>
            </a:r>
            <a:r>
              <a:rPr kumimoji="0" lang="ru-RU" sz="1600" b="1" i="0" u="none" strike="noStrike" kern="1200" cap="none" spc="-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в</a:t>
            </a:r>
            <a:r>
              <a:rPr kumimoji="0" lang="ru-RU" sz="1600" b="1" i="0" u="none" strike="noStrike" kern="1200" cap="none" spc="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600" b="1" i="0" u="none" strike="noStrike" kern="1200" cap="none" spc="-1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одну</a:t>
            </a:r>
            <a:r>
              <a:rPr kumimoji="0" lang="ru-RU" sz="1600" b="1" i="0" u="none" strike="noStrike" kern="1200" cap="none" spc="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6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организацию</a:t>
            </a:r>
            <a:r>
              <a:rPr kumimoji="0" lang="ru-RU" sz="1600" b="0" i="0" u="none" strike="noStrike" kern="1200" cap="none" spc="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600" b="1" i="0" u="none" strike="noStrike" kern="1200" cap="none" spc="-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на</a:t>
            </a:r>
            <a:r>
              <a:rPr kumimoji="0" lang="ru-RU" sz="1600" b="1" i="0" u="none" strike="noStrike" kern="1200" cap="none" spc="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600" b="1" i="0" u="none" strike="noStrike" kern="1200" cap="none" spc="-1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одну</a:t>
            </a:r>
            <a:r>
              <a:rPr kumimoji="0" lang="ru-RU" sz="1600" b="1" i="0" u="none" strike="noStrike" kern="1200" cap="none" spc="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6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образовательную</a:t>
            </a:r>
            <a:r>
              <a:rPr kumimoji="0" lang="ru-RU" sz="1600" b="0" i="0" u="none" strike="noStrike" kern="1200" cap="none" spc="5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6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программу</a:t>
            </a:r>
          </a:p>
          <a:p>
            <a:pPr marL="1270" marR="0" lvl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666750" marR="659130" lvl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4" name="Прямоугольник: скругленные углы 13">
            <a:extLst>
              <a:ext uri="{FF2B5EF4-FFF2-40B4-BE49-F238E27FC236}">
                <a16:creationId xmlns:a16="http://schemas.microsoft.com/office/drawing/2014/main" id="{B7994D58-40CE-48E3-A829-7BC2B6735B65}"/>
              </a:ext>
            </a:extLst>
          </p:cNvPr>
          <p:cNvSpPr/>
          <p:nvPr/>
        </p:nvSpPr>
        <p:spPr>
          <a:xfrm>
            <a:off x="1058637" y="5161767"/>
            <a:ext cx="10127673" cy="939499"/>
          </a:xfrm>
          <a:prstGeom prst="roundRect">
            <a:avLst/>
          </a:prstGeom>
          <a:solidFill>
            <a:srgbClr val="C2D9FE"/>
          </a:solidFill>
          <a:ln w="5715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20F5DBB8-03D2-45F4-94DB-5C41233C6E7F}"/>
              </a:ext>
            </a:extLst>
          </p:cNvPr>
          <p:cNvSpPr/>
          <p:nvPr/>
        </p:nvSpPr>
        <p:spPr>
          <a:xfrm>
            <a:off x="1237845" y="5308350"/>
            <a:ext cx="994846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905" marR="0" lvl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Договор</a:t>
            </a:r>
            <a:r>
              <a:rPr kumimoji="0" lang="ru-RU" sz="1600" b="1" i="0" u="none" strike="noStrike" kern="1200" cap="none" spc="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6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о</a:t>
            </a: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600" b="1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целевом</a:t>
            </a:r>
            <a:r>
              <a:rPr kumimoji="0" lang="ru-RU" sz="16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600" b="1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обучении</a:t>
            </a:r>
            <a:r>
              <a:rPr kumimoji="0" lang="ru-RU" sz="1600" b="0" i="0" u="none" strike="noStrike" kern="1200" cap="none" spc="6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6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с</a:t>
            </a:r>
            <a:r>
              <a:rPr kumimoji="0" lang="ru-RU" sz="1600" b="0" i="0" u="none" strike="noStrike" kern="1200" cap="none" spc="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6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гражданином,</a:t>
            </a:r>
            <a:r>
              <a:rPr kumimoji="0" lang="ru-RU" sz="1600" b="0" i="0" u="none" strike="noStrike" kern="1200" cap="none" spc="6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6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поступающим</a:t>
            </a:r>
            <a:r>
              <a:rPr kumimoji="0" lang="ru-RU" sz="1600" b="0" i="0" u="none" strike="noStrike" kern="1200" cap="none" spc="5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600" b="1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на</a:t>
            </a:r>
            <a:r>
              <a:rPr kumimoji="0" lang="ru-RU" sz="1600" b="1" i="0" u="none" strike="noStrike" kern="1200" cap="none" spc="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целевое </a:t>
            </a:r>
            <a:r>
              <a:rPr kumimoji="0" lang="ru-RU" sz="1600" b="1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обучение</a:t>
            </a:r>
            <a:r>
              <a:rPr kumimoji="0" lang="ru-RU" sz="16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, </a:t>
            </a:r>
          </a:p>
          <a:p>
            <a:pPr marL="1905" marR="0" lvl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1200" cap="none" spc="-4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6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заключается</a:t>
            </a:r>
            <a:r>
              <a:rPr kumimoji="0" lang="ru-RU" sz="1600" b="0" i="0" u="none" strike="noStrike" kern="1200" cap="none" spc="2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600" b="1" i="0" u="none" strike="noStrike" kern="1200" cap="none" spc="-2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после</a:t>
            </a:r>
            <a:r>
              <a:rPr kumimoji="0" lang="ru-RU" sz="1600" b="1" i="0" u="none" strike="noStrike" kern="1200" cap="none" spc="2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600" b="1" i="0" u="none" strike="noStrike" kern="1200" cap="none" spc="-1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зачисления</a:t>
            </a:r>
            <a:endParaRPr kumimoji="0" lang="ru-RU" sz="1600" b="1" i="0" u="none" strike="noStrike" kern="1200" cap="none" spc="-1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332093" y="3709316"/>
            <a:ext cx="946236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" lvl="0" algn="ctr" eaLnBrk="1" fontAlgn="auto" hangingPunct="1">
              <a:spcBef>
                <a:spcPts val="325"/>
              </a:spcBef>
              <a:spcAft>
                <a:spcPts val="0"/>
              </a:spcAft>
            </a:pPr>
            <a:r>
              <a:rPr lang="ru-RU" sz="1600" spc="-5" dirty="0">
                <a:solidFill>
                  <a:prstClr val="black"/>
                </a:solidFill>
                <a:latin typeface="Arial"/>
                <a:cs typeface="Arial"/>
              </a:rPr>
              <a:t>Если</a:t>
            </a:r>
            <a:r>
              <a:rPr lang="ru-RU" sz="1600" spc="-20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ru-RU" sz="1600" spc="-5" dirty="0">
                <a:solidFill>
                  <a:prstClr val="black"/>
                </a:solidFill>
                <a:latin typeface="Arial"/>
                <a:cs typeface="Arial"/>
              </a:rPr>
              <a:t>гражданин</a:t>
            </a:r>
            <a:r>
              <a:rPr lang="ru-RU" sz="1600" spc="25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ru-RU" sz="1600" spc="-15" dirty="0">
                <a:solidFill>
                  <a:prstClr val="black"/>
                </a:solidFill>
                <a:latin typeface="Arial"/>
                <a:cs typeface="Arial"/>
              </a:rPr>
              <a:t>является </a:t>
            </a:r>
            <a:r>
              <a:rPr lang="ru-RU" sz="1600" b="1" spc="-15" dirty="0">
                <a:solidFill>
                  <a:srgbClr val="FF3300"/>
                </a:solidFill>
                <a:latin typeface="Arial"/>
                <a:cs typeface="Arial"/>
              </a:rPr>
              <a:t>НЕСОВЕРШЕННОЛЕТНИМ </a:t>
            </a:r>
          </a:p>
          <a:p>
            <a:pPr marL="91440" lvl="0" algn="ctr" eaLnBrk="1" fontAlgn="auto" hangingPunct="1">
              <a:spcBef>
                <a:spcPts val="325"/>
              </a:spcBef>
              <a:spcAft>
                <a:spcPts val="0"/>
              </a:spcAft>
            </a:pPr>
            <a:r>
              <a:rPr lang="ru-RU" sz="1600" cap="small" spc="-60" dirty="0">
                <a:solidFill>
                  <a:prstClr val="black"/>
                </a:solidFill>
                <a:latin typeface="Arial"/>
                <a:cs typeface="Arial"/>
              </a:rPr>
              <a:t>к</a:t>
            </a:r>
            <a:r>
              <a:rPr lang="ru-RU" sz="1600" spc="5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ru-RU" sz="1600" spc="-10" dirty="0">
                <a:solidFill>
                  <a:prstClr val="black"/>
                </a:solidFill>
                <a:latin typeface="Arial"/>
                <a:cs typeface="Arial"/>
              </a:rPr>
              <a:t>заяв</a:t>
            </a:r>
            <a:r>
              <a:rPr lang="ru-RU" sz="1600" dirty="0">
                <a:solidFill>
                  <a:prstClr val="black"/>
                </a:solidFill>
                <a:latin typeface="Arial"/>
                <a:cs typeface="Arial"/>
              </a:rPr>
              <a:t>к</a:t>
            </a:r>
            <a:r>
              <a:rPr lang="ru-RU" sz="1600" spc="-5" dirty="0">
                <a:solidFill>
                  <a:prstClr val="black"/>
                </a:solidFill>
                <a:latin typeface="Arial"/>
                <a:cs typeface="Arial"/>
              </a:rPr>
              <a:t>е </a:t>
            </a:r>
            <a:r>
              <a:rPr lang="ru-RU" sz="1600" spc="-15" dirty="0">
                <a:solidFill>
                  <a:prstClr val="black"/>
                </a:solidFill>
                <a:latin typeface="Arial"/>
                <a:cs typeface="Arial"/>
              </a:rPr>
              <a:t>прилагается </a:t>
            </a:r>
            <a:r>
              <a:rPr lang="ru-RU" sz="1600" b="1" spc="-15" dirty="0">
                <a:solidFill>
                  <a:srgbClr val="FF3300"/>
                </a:solidFill>
                <a:latin typeface="Arial"/>
                <a:cs typeface="Arial"/>
              </a:rPr>
              <a:t> согласие</a:t>
            </a:r>
            <a:r>
              <a:rPr lang="ru-RU" sz="1600" b="1" dirty="0">
                <a:solidFill>
                  <a:srgbClr val="FF3300"/>
                </a:solidFill>
                <a:latin typeface="Arial"/>
                <a:cs typeface="Arial"/>
              </a:rPr>
              <a:t> </a:t>
            </a:r>
            <a:r>
              <a:rPr lang="ru-RU" sz="1600" b="1" spc="-15" dirty="0">
                <a:solidFill>
                  <a:srgbClr val="FF3300"/>
                </a:solidFill>
                <a:latin typeface="Arial"/>
                <a:cs typeface="Arial"/>
              </a:rPr>
              <a:t>законного</a:t>
            </a:r>
            <a:r>
              <a:rPr lang="ru-RU" sz="1600" b="1" spc="20" dirty="0">
                <a:solidFill>
                  <a:srgbClr val="FF3300"/>
                </a:solidFill>
                <a:latin typeface="Arial"/>
                <a:cs typeface="Arial"/>
              </a:rPr>
              <a:t> </a:t>
            </a:r>
            <a:r>
              <a:rPr lang="ru-RU" sz="1600" b="1" spc="-10" dirty="0">
                <a:solidFill>
                  <a:srgbClr val="FF3300"/>
                </a:solidFill>
                <a:latin typeface="Arial"/>
                <a:cs typeface="Arial"/>
              </a:rPr>
              <a:t>представителя </a:t>
            </a:r>
            <a:r>
              <a:rPr lang="ru-RU" sz="1600" b="1" spc="-5" dirty="0">
                <a:solidFill>
                  <a:srgbClr val="FF3300"/>
                </a:solidFill>
                <a:latin typeface="Arial"/>
                <a:cs typeface="Arial"/>
              </a:rPr>
              <a:t> </a:t>
            </a:r>
            <a:r>
              <a:rPr lang="ru-RU" sz="1600" spc="-15" dirty="0">
                <a:solidFill>
                  <a:prstClr val="black"/>
                </a:solidFill>
                <a:latin typeface="Arial"/>
                <a:cs typeface="Arial"/>
              </a:rPr>
              <a:t>(родителя,</a:t>
            </a:r>
            <a:r>
              <a:rPr lang="ru-RU" sz="1600" spc="20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ru-RU" sz="1600" spc="-15" dirty="0">
                <a:solidFill>
                  <a:prstClr val="black"/>
                </a:solidFill>
                <a:latin typeface="Arial"/>
                <a:cs typeface="Arial"/>
              </a:rPr>
              <a:t>усыновителя,</a:t>
            </a:r>
            <a:r>
              <a:rPr lang="ru-RU" sz="1600" spc="30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ru-RU" sz="1600" spc="-15" dirty="0">
                <a:solidFill>
                  <a:prstClr val="black"/>
                </a:solidFill>
                <a:latin typeface="Arial"/>
                <a:cs typeface="Arial"/>
              </a:rPr>
              <a:t>попечителя)</a:t>
            </a:r>
            <a:r>
              <a:rPr lang="ru-RU" sz="1600" spc="15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</a:p>
          <a:p>
            <a:pPr marL="91440" lvl="0" algn="ctr" eaLnBrk="1" fontAlgn="auto" hangingPunct="1">
              <a:spcBef>
                <a:spcPts val="5"/>
              </a:spcBef>
              <a:spcAft>
                <a:spcPts val="0"/>
              </a:spcAft>
            </a:pPr>
            <a:r>
              <a:rPr lang="ru-RU" sz="1600" spc="-10" dirty="0">
                <a:solidFill>
                  <a:prstClr val="black"/>
                </a:solidFill>
                <a:latin typeface="Arial"/>
                <a:cs typeface="Arial"/>
              </a:rPr>
              <a:t>на </a:t>
            </a:r>
            <a:r>
              <a:rPr lang="ru-RU" sz="1600" spc="-5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ru-RU" sz="1600" spc="-10" dirty="0">
                <a:solidFill>
                  <a:prstClr val="black"/>
                </a:solidFill>
                <a:latin typeface="Arial"/>
                <a:cs typeface="Arial"/>
              </a:rPr>
              <a:t>заключение</a:t>
            </a:r>
            <a:r>
              <a:rPr lang="ru-RU" sz="1600" spc="55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ru-RU" sz="1600" spc="-15" dirty="0">
                <a:solidFill>
                  <a:prstClr val="black"/>
                </a:solidFill>
                <a:latin typeface="Arial"/>
                <a:cs typeface="Arial"/>
              </a:rPr>
              <a:t>договора </a:t>
            </a:r>
            <a:r>
              <a:rPr lang="ru-RU" sz="1600" spc="-5" dirty="0">
                <a:solidFill>
                  <a:prstClr val="black"/>
                </a:solidFill>
                <a:latin typeface="Arial"/>
                <a:cs typeface="Arial"/>
              </a:rPr>
              <a:t>о</a:t>
            </a:r>
            <a:r>
              <a:rPr lang="ru-RU" sz="1600" spc="5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ru-RU" sz="1600" spc="-15" dirty="0">
                <a:solidFill>
                  <a:prstClr val="black"/>
                </a:solidFill>
                <a:latin typeface="Arial"/>
                <a:cs typeface="Arial"/>
              </a:rPr>
              <a:t>целевом обучении</a:t>
            </a:r>
            <a:endParaRPr lang="ru-RU" sz="1600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12" name="Прямоугольник: скругленные углы 11">
            <a:extLst>
              <a:ext uri="{FF2B5EF4-FFF2-40B4-BE49-F238E27FC236}">
                <a16:creationId xmlns:a16="http://schemas.microsoft.com/office/drawing/2014/main" id="{95C6829C-AEF3-4457-9A59-7F748EBF4753}"/>
              </a:ext>
            </a:extLst>
          </p:cNvPr>
          <p:cNvSpPr/>
          <p:nvPr/>
        </p:nvSpPr>
        <p:spPr>
          <a:xfrm>
            <a:off x="1196602" y="1607404"/>
            <a:ext cx="9897226" cy="1083808"/>
          </a:xfrm>
          <a:prstGeom prst="roundRect">
            <a:avLst/>
          </a:prstGeom>
          <a:solidFill>
            <a:srgbClr val="C2D9FE"/>
          </a:solidFill>
          <a:ln w="5715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98D45D42-ACE3-4B36-8F4E-77EBF7A04636}"/>
              </a:ext>
            </a:extLst>
          </p:cNvPr>
          <p:cNvSpPr/>
          <p:nvPr/>
        </p:nvSpPr>
        <p:spPr>
          <a:xfrm>
            <a:off x="1307239" y="1783270"/>
            <a:ext cx="9741762" cy="9079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" lvl="0" algn="ctr" eaLnBrk="1" fontAlgn="auto" hangingPunct="1">
              <a:spcBef>
                <a:spcPts val="325"/>
              </a:spcBef>
              <a:spcAft>
                <a:spcPts val="0"/>
              </a:spcAft>
            </a:pPr>
            <a:r>
              <a:rPr lang="ru-RU" sz="1600" spc="-15" dirty="0">
                <a:solidFill>
                  <a:prstClr val="black"/>
                </a:solidFill>
                <a:latin typeface="Arial"/>
                <a:cs typeface="Arial"/>
              </a:rPr>
              <a:t>Граждане, поступающие </a:t>
            </a:r>
            <a:r>
              <a:rPr lang="ru-RU" sz="1600" spc="-10" dirty="0">
                <a:solidFill>
                  <a:prstClr val="black"/>
                </a:solidFill>
                <a:latin typeface="Arial"/>
                <a:cs typeface="Arial"/>
              </a:rPr>
              <a:t>на целевое </a:t>
            </a:r>
            <a:r>
              <a:rPr lang="ru-RU" sz="1600" spc="-15" dirty="0">
                <a:solidFill>
                  <a:prstClr val="black"/>
                </a:solidFill>
                <a:latin typeface="Arial"/>
                <a:cs typeface="Arial"/>
              </a:rPr>
              <a:t>обучение</a:t>
            </a:r>
            <a:r>
              <a:rPr lang="ru-RU" sz="1600" spc="-5" dirty="0">
                <a:solidFill>
                  <a:prstClr val="black"/>
                </a:solidFill>
                <a:latin typeface="Arial"/>
                <a:cs typeface="Arial"/>
              </a:rPr>
              <a:t> подают </a:t>
            </a:r>
            <a:r>
              <a:rPr lang="ru-RU" sz="1600" b="1" spc="-5" dirty="0">
                <a:solidFill>
                  <a:srgbClr val="FF0000"/>
                </a:solidFill>
                <a:latin typeface="Arial"/>
                <a:cs typeface="Arial"/>
              </a:rPr>
              <a:t>заявку</a:t>
            </a:r>
            <a:r>
              <a:rPr lang="ru-RU" sz="1600" spc="-5" dirty="0">
                <a:solidFill>
                  <a:prstClr val="black"/>
                </a:solidFill>
                <a:latin typeface="Arial"/>
                <a:cs typeface="Arial"/>
              </a:rPr>
              <a:t> на заключение договора</a:t>
            </a:r>
            <a:endParaRPr lang="ru-RU" sz="1600" dirty="0">
              <a:solidFill>
                <a:prstClr val="black"/>
              </a:solidFill>
              <a:latin typeface="Arial"/>
              <a:cs typeface="Arial"/>
            </a:endParaRPr>
          </a:p>
          <a:p>
            <a:pPr marR="5080" algn="ctr" eaLnBrk="1" fontAlgn="auto" hangingPunct="1">
              <a:spcBef>
                <a:spcPts val="325"/>
              </a:spcBef>
              <a:spcAft>
                <a:spcPts val="0"/>
              </a:spcAft>
            </a:pPr>
            <a:r>
              <a:rPr lang="ru-RU" sz="1600" b="1" spc="-10" dirty="0">
                <a:solidFill>
                  <a:prstClr val="black"/>
                </a:solidFill>
                <a:latin typeface="Arial"/>
                <a:cs typeface="Arial"/>
              </a:rPr>
              <a:t>одновременно</a:t>
            </a:r>
            <a:r>
              <a:rPr lang="ru-RU" sz="1600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ru-RU" sz="1600" spc="-5" dirty="0">
                <a:solidFill>
                  <a:prstClr val="black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с </a:t>
            </a:r>
            <a:r>
              <a:rPr lang="ru-RU" sz="1600" spc="-15" dirty="0">
                <a:solidFill>
                  <a:prstClr val="black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подачей</a:t>
            </a:r>
            <a:r>
              <a:rPr lang="ru-RU" sz="1600" spc="10" dirty="0">
                <a:solidFill>
                  <a:prstClr val="black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lang="ru-RU" sz="1600" spc="-10" dirty="0">
                <a:solidFill>
                  <a:prstClr val="black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заявления</a:t>
            </a:r>
            <a:r>
              <a:rPr lang="ru-RU" sz="1600" spc="25" dirty="0">
                <a:solidFill>
                  <a:prstClr val="black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lang="ru-RU" sz="1600" spc="-5" dirty="0">
                <a:solidFill>
                  <a:prstClr val="black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о</a:t>
            </a:r>
            <a:r>
              <a:rPr lang="ru-RU" sz="1600" spc="-10" dirty="0">
                <a:solidFill>
                  <a:prstClr val="black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lang="ru-RU" sz="1600" spc="-5" dirty="0">
                <a:solidFill>
                  <a:prstClr val="black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приеме</a:t>
            </a:r>
            <a:r>
              <a:rPr lang="ru-RU" sz="1600" spc="15" dirty="0">
                <a:solidFill>
                  <a:prstClr val="black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lang="ru-RU" sz="1600" spc="-10" dirty="0">
                <a:solidFill>
                  <a:prstClr val="black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на</a:t>
            </a:r>
            <a:r>
              <a:rPr lang="ru-RU" sz="1600" spc="15" dirty="0">
                <a:solidFill>
                  <a:prstClr val="black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lang="ru-RU" sz="1600" spc="-15" dirty="0">
                <a:solidFill>
                  <a:prstClr val="black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обучение </a:t>
            </a:r>
          </a:p>
          <a:p>
            <a:pPr marR="5080" algn="ctr" eaLnBrk="1" fontAlgn="auto" hangingPunct="1">
              <a:spcBef>
                <a:spcPts val="325"/>
              </a:spcBef>
              <a:spcAft>
                <a:spcPts val="0"/>
              </a:spcAft>
            </a:pPr>
            <a:endParaRPr lang="ru-RU" sz="1600" spc="15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18" name="object 22">
            <a:extLst>
              <a:ext uri="{FF2B5EF4-FFF2-40B4-BE49-F238E27FC236}">
                <a16:creationId xmlns:a16="http://schemas.microsoft.com/office/drawing/2014/main" id="{9BCB2845-774F-4E2A-8BC8-6731F25E94E9}"/>
              </a:ext>
            </a:extLst>
          </p:cNvPr>
          <p:cNvSpPr txBox="1"/>
          <p:nvPr/>
        </p:nvSpPr>
        <p:spPr>
          <a:xfrm>
            <a:off x="4915124" y="1101811"/>
            <a:ext cx="2896538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eaLnBrk="1" fontAlgn="auto" hangingPunct="1">
              <a:spcBef>
                <a:spcPts val="5"/>
              </a:spcBef>
              <a:spcAft>
                <a:spcPts val="0"/>
              </a:spcAft>
            </a:pPr>
            <a:r>
              <a:rPr lang="ru-RU" b="1" spc="-5" dirty="0">
                <a:solidFill>
                  <a:srgbClr val="003399"/>
                </a:solidFill>
                <a:uFill>
                  <a:solidFill>
                    <a:srgbClr val="800000"/>
                  </a:solidFill>
                </a:uFill>
                <a:latin typeface="Arial"/>
                <a:cs typeface="Arial"/>
              </a:rPr>
              <a:t>Заявки граждан</a:t>
            </a:r>
            <a:endParaRPr b="1" dirty="0">
              <a:solidFill>
                <a:srgbClr val="003399"/>
              </a:solidFill>
              <a:latin typeface="Arial"/>
              <a:cs typeface="Arial"/>
            </a:endParaRP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8FBE4350-0C97-4CDA-AE5C-B5A787C7EADE}"/>
              </a:ext>
            </a:extLst>
          </p:cNvPr>
          <p:cNvSpPr/>
          <p:nvPr/>
        </p:nvSpPr>
        <p:spPr>
          <a:xfrm>
            <a:off x="6096000" y="254590"/>
            <a:ext cx="5726424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altLang="ru-RU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Организация приема на целевое обучение в 2025 г.: направления подготовки, детализация целевой квоты </a:t>
            </a:r>
          </a:p>
        </p:txBody>
      </p:sp>
    </p:spTree>
    <p:extLst>
      <p:ext uri="{BB962C8B-B14F-4D97-AF65-F5344CB8AC3E}">
        <p14:creationId xmlns:p14="http://schemas.microsoft.com/office/powerpoint/2010/main" val="42304586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Прямоугольник: скругленные углы 33">
            <a:extLst>
              <a:ext uri="{FF2B5EF4-FFF2-40B4-BE49-F238E27FC236}">
                <a16:creationId xmlns:a16="http://schemas.microsoft.com/office/drawing/2014/main" id="{D43FC67E-0D61-47A5-A215-0BD2D4F2ED0F}"/>
              </a:ext>
            </a:extLst>
          </p:cNvPr>
          <p:cNvSpPr/>
          <p:nvPr/>
        </p:nvSpPr>
        <p:spPr>
          <a:xfrm>
            <a:off x="944823" y="4933780"/>
            <a:ext cx="10526035" cy="1044897"/>
          </a:xfrm>
          <a:prstGeom prst="roundRect">
            <a:avLst/>
          </a:prstGeom>
          <a:solidFill>
            <a:srgbClr val="C2D9FE"/>
          </a:solidFill>
          <a:ln w="5715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pc="-10" dirty="0">
              <a:solidFill>
                <a:prstClr val="black"/>
              </a:solidFill>
              <a:latin typeface="Arial"/>
              <a:cs typeface="Arial"/>
            </a:endParaRPr>
          </a:p>
          <a:p>
            <a:pPr algn="ctr"/>
            <a:r>
              <a:rPr lang="ru-RU" b="1" spc="-10" dirty="0">
                <a:solidFill>
                  <a:srgbClr val="FF0000"/>
                </a:solidFill>
                <a:latin typeface="Arial"/>
                <a:cs typeface="Arial"/>
              </a:rPr>
              <a:t>Срок подачи</a:t>
            </a:r>
            <a:r>
              <a:rPr lang="ru-RU" spc="-10" dirty="0">
                <a:solidFill>
                  <a:srgbClr val="FF0000"/>
                </a:solidFill>
                <a:latin typeface="Arial"/>
                <a:cs typeface="Arial"/>
              </a:rPr>
              <a:t>  </a:t>
            </a:r>
            <a:r>
              <a:rPr lang="ru-RU" b="1" spc="-10" dirty="0">
                <a:solidFill>
                  <a:prstClr val="black"/>
                </a:solidFill>
                <a:latin typeface="Arial"/>
                <a:cs typeface="Arial"/>
              </a:rPr>
              <a:t>–  с 20 июня 2025 г. не</a:t>
            </a:r>
            <a:r>
              <a:rPr lang="ru-RU" b="1" spc="-5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ru-RU" b="1" spc="-15" dirty="0">
                <a:solidFill>
                  <a:prstClr val="black"/>
                </a:solidFill>
                <a:latin typeface="Arial"/>
                <a:cs typeface="Arial"/>
              </a:rPr>
              <a:t>позднее</a:t>
            </a:r>
            <a:r>
              <a:rPr lang="ru-RU" spc="409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ru-RU" spc="-10" dirty="0">
                <a:solidFill>
                  <a:prstClr val="black"/>
                </a:solidFill>
                <a:latin typeface="Arial"/>
                <a:cs typeface="Arial"/>
              </a:rPr>
              <a:t>дня</a:t>
            </a:r>
            <a:r>
              <a:rPr lang="ru-RU" spc="425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ru-RU" spc="-10" dirty="0">
                <a:solidFill>
                  <a:prstClr val="black"/>
                </a:solidFill>
                <a:latin typeface="Arial"/>
                <a:cs typeface="Arial"/>
              </a:rPr>
              <a:t>завершения</a:t>
            </a:r>
            <a:r>
              <a:rPr lang="ru-RU" spc="425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ru-RU" spc="-5" dirty="0">
                <a:solidFill>
                  <a:prstClr val="black"/>
                </a:solidFill>
                <a:latin typeface="Arial"/>
                <a:cs typeface="Arial"/>
              </a:rPr>
              <a:t>приема </a:t>
            </a:r>
            <a:r>
              <a:rPr lang="ru-RU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ru-RU" spc="-15" dirty="0">
                <a:solidFill>
                  <a:prstClr val="black"/>
                </a:solidFill>
                <a:latin typeface="Arial"/>
                <a:cs typeface="Arial"/>
              </a:rPr>
              <a:t>документов</a:t>
            </a:r>
            <a:r>
              <a:rPr lang="ru-RU" spc="45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ru-RU" spc="-25" dirty="0">
                <a:solidFill>
                  <a:prstClr val="black"/>
                </a:solidFill>
                <a:latin typeface="Arial"/>
                <a:cs typeface="Arial"/>
              </a:rPr>
              <a:t>от</a:t>
            </a:r>
            <a:r>
              <a:rPr lang="ru-RU" spc="25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ru-RU" spc="-10" dirty="0">
                <a:solidFill>
                  <a:prstClr val="black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поступающих</a:t>
            </a:r>
            <a:r>
              <a:rPr lang="ru-RU" spc="60" dirty="0">
                <a:solidFill>
                  <a:prstClr val="black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lang="ru-RU" spc="-5" dirty="0">
                <a:solidFill>
                  <a:prstClr val="black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на</a:t>
            </a:r>
            <a:r>
              <a:rPr lang="ru-RU" spc="5" dirty="0">
                <a:solidFill>
                  <a:prstClr val="black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lang="ru-RU" spc="-15" dirty="0">
                <a:solidFill>
                  <a:prstClr val="black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обучение, установленного правилами приема в 2025 г.</a:t>
            </a:r>
            <a:endParaRPr lang="ru-RU" spc="-5" dirty="0">
              <a:solidFill>
                <a:prstClr val="black"/>
              </a:solidFill>
              <a:uFill>
                <a:solidFill>
                  <a:srgbClr val="000000"/>
                </a:solidFill>
              </a:uFill>
              <a:latin typeface="Arial"/>
              <a:cs typeface="Arial"/>
            </a:endParaRPr>
          </a:p>
          <a:p>
            <a:pPr algn="ctr"/>
            <a:endParaRPr lang="ru-RU" dirty="0"/>
          </a:p>
        </p:txBody>
      </p:sp>
      <p:sp>
        <p:nvSpPr>
          <p:cNvPr id="12" name="object 12"/>
          <p:cNvSpPr txBox="1"/>
          <p:nvPr/>
        </p:nvSpPr>
        <p:spPr>
          <a:xfrm>
            <a:off x="8487918" y="76962"/>
            <a:ext cx="1135380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eaLnBrk="1" fontAlgn="auto" hangingPunct="1">
              <a:spcBef>
                <a:spcPts val="100"/>
              </a:spcBef>
              <a:spcAft>
                <a:spcPts val="0"/>
              </a:spcAft>
            </a:pPr>
            <a:r>
              <a:rPr sz="1100" dirty="0">
                <a:solidFill>
                  <a:srgbClr val="7E7E7E"/>
                </a:solidFill>
                <a:latin typeface="Calibri"/>
                <a:cs typeface="Calibri"/>
              </a:rPr>
              <a:t>Це</a:t>
            </a:r>
            <a:r>
              <a:rPr sz="1100" spc="-5" dirty="0">
                <a:solidFill>
                  <a:srgbClr val="7E7E7E"/>
                </a:solidFill>
                <a:latin typeface="Calibri"/>
                <a:cs typeface="Calibri"/>
              </a:rPr>
              <a:t>лев</a:t>
            </a:r>
            <a:r>
              <a:rPr sz="1100" spc="5" dirty="0">
                <a:solidFill>
                  <a:srgbClr val="7E7E7E"/>
                </a:solidFill>
                <a:latin typeface="Calibri"/>
                <a:cs typeface="Calibri"/>
              </a:rPr>
              <a:t>о</a:t>
            </a:r>
            <a:r>
              <a:rPr sz="1100" dirty="0">
                <a:solidFill>
                  <a:srgbClr val="7E7E7E"/>
                </a:solidFill>
                <a:latin typeface="Calibri"/>
                <a:cs typeface="Calibri"/>
              </a:rPr>
              <a:t>е</a:t>
            </a:r>
            <a:r>
              <a:rPr sz="1100" spc="-30" dirty="0">
                <a:solidFill>
                  <a:srgbClr val="7E7E7E"/>
                </a:solidFill>
                <a:latin typeface="Calibri"/>
                <a:cs typeface="Calibri"/>
              </a:rPr>
              <a:t> </a:t>
            </a:r>
            <a:r>
              <a:rPr sz="1100" spc="5" dirty="0">
                <a:solidFill>
                  <a:srgbClr val="7E7E7E"/>
                </a:solidFill>
                <a:latin typeface="Calibri"/>
                <a:cs typeface="Calibri"/>
              </a:rPr>
              <a:t>о</a:t>
            </a:r>
            <a:r>
              <a:rPr sz="1100" dirty="0">
                <a:solidFill>
                  <a:srgbClr val="7E7E7E"/>
                </a:solidFill>
                <a:latin typeface="Calibri"/>
                <a:cs typeface="Calibri"/>
              </a:rPr>
              <a:t>бучение</a:t>
            </a:r>
            <a:endParaRPr sz="1100">
              <a:solidFill>
                <a:prstClr val="black"/>
              </a:solidFill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0422128" y="76962"/>
            <a:ext cx="168910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eaLnBrk="1" fontAlgn="auto" hangingPunct="1">
              <a:spcBef>
                <a:spcPts val="100"/>
              </a:spcBef>
              <a:spcAft>
                <a:spcPts val="0"/>
              </a:spcAft>
            </a:pPr>
            <a:r>
              <a:rPr sz="1100" dirty="0">
                <a:solidFill>
                  <a:srgbClr val="7E7E7E"/>
                </a:solidFill>
                <a:latin typeface="Calibri"/>
                <a:cs typeface="Calibri"/>
              </a:rPr>
              <a:t>25</a:t>
            </a:r>
            <a:endParaRPr sz="1100">
              <a:solidFill>
                <a:prstClr val="black"/>
              </a:solidFill>
              <a:latin typeface="Calibri"/>
              <a:cs typeface="Calibri"/>
            </a:endParaRPr>
          </a:p>
        </p:txBody>
      </p:sp>
      <p:sp>
        <p:nvSpPr>
          <p:cNvPr id="16" name="object 22"/>
          <p:cNvSpPr txBox="1"/>
          <p:nvPr/>
        </p:nvSpPr>
        <p:spPr>
          <a:xfrm>
            <a:off x="5284054" y="1203215"/>
            <a:ext cx="1809953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eaLnBrk="1" fontAlgn="auto" hangingPunct="1">
              <a:spcBef>
                <a:spcPts val="5"/>
              </a:spcBef>
              <a:spcAft>
                <a:spcPts val="0"/>
              </a:spcAft>
            </a:pPr>
            <a:r>
              <a:rPr lang="ru-RU" b="1" spc="-5" dirty="0">
                <a:solidFill>
                  <a:srgbClr val="003399"/>
                </a:solidFill>
                <a:uFill>
                  <a:solidFill>
                    <a:srgbClr val="800000"/>
                  </a:solidFill>
                </a:uFill>
                <a:latin typeface="Arial"/>
                <a:cs typeface="Arial"/>
              </a:rPr>
              <a:t>Заявки граждан</a:t>
            </a:r>
            <a:endParaRPr b="1" dirty="0">
              <a:solidFill>
                <a:srgbClr val="003399"/>
              </a:solidFill>
              <a:latin typeface="Arial"/>
              <a:cs typeface="Arial"/>
            </a:endParaRPr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6590"/>
          <a:stretch/>
        </p:blipFill>
        <p:spPr>
          <a:xfrm>
            <a:off x="0" y="0"/>
            <a:ext cx="12192000" cy="886041"/>
          </a:xfrm>
          <a:prstGeom prst="rect">
            <a:avLst/>
          </a:prstGeom>
        </p:spPr>
      </p:pic>
      <p:sp>
        <p:nvSpPr>
          <p:cNvPr id="18" name="Прямоугольник: скругленные углы 17">
            <a:extLst>
              <a:ext uri="{FF2B5EF4-FFF2-40B4-BE49-F238E27FC236}">
                <a16:creationId xmlns:a16="http://schemas.microsoft.com/office/drawing/2014/main" id="{DBBCFF4F-45E1-455A-BDBF-F6F8BBC63A04}"/>
              </a:ext>
            </a:extLst>
          </p:cNvPr>
          <p:cNvSpPr/>
          <p:nvPr/>
        </p:nvSpPr>
        <p:spPr>
          <a:xfrm>
            <a:off x="4068318" y="1976318"/>
            <a:ext cx="4279046" cy="1742989"/>
          </a:xfrm>
          <a:prstGeom prst="roundRect">
            <a:avLst/>
          </a:prstGeom>
          <a:solidFill>
            <a:srgbClr val="C2D9FE"/>
          </a:solidFill>
          <a:ln w="5715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A3E84616-13C6-4D77-887D-534FA220A231}"/>
              </a:ext>
            </a:extLst>
          </p:cNvPr>
          <p:cNvSpPr/>
          <p:nvPr/>
        </p:nvSpPr>
        <p:spPr>
          <a:xfrm>
            <a:off x="3673134" y="1644024"/>
            <a:ext cx="4419600" cy="2446020"/>
          </a:xfrm>
          <a:custGeom>
            <a:avLst/>
            <a:gdLst/>
            <a:ahLst/>
            <a:cxnLst/>
            <a:rect l="l" t="t" r="r" b="b"/>
            <a:pathLst>
              <a:path w="4419600" h="2446020">
                <a:moveTo>
                  <a:pt x="0" y="2446020"/>
                </a:moveTo>
                <a:lnTo>
                  <a:pt x="4419600" y="2446020"/>
                </a:lnTo>
                <a:lnTo>
                  <a:pt x="4419600" y="0"/>
                </a:lnTo>
                <a:lnTo>
                  <a:pt x="0" y="0"/>
                </a:lnTo>
                <a:lnTo>
                  <a:pt x="0" y="2446020"/>
                </a:lnTo>
                <a:close/>
              </a:path>
            </a:pathLst>
          </a:custGeom>
          <a:ln w="3175">
            <a:noFill/>
          </a:ln>
        </p:spPr>
        <p:txBody>
          <a:bodyPr wrap="square" lIns="0" tIns="0" rIns="0" bIns="0" rtlCol="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>
              <a:solidFill>
                <a:prstClr val="black"/>
              </a:solidFill>
              <a:latin typeface="Calibri"/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AB5C4C43-7154-403F-B5FA-919EE092CD2D}"/>
              </a:ext>
            </a:extLst>
          </p:cNvPr>
          <p:cNvSpPr/>
          <p:nvPr/>
        </p:nvSpPr>
        <p:spPr>
          <a:xfrm>
            <a:off x="4016094" y="2330025"/>
            <a:ext cx="4471824" cy="8694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5080" algn="ctr" eaLnBrk="1" fontAlgn="auto" hangingPunct="1">
              <a:spcBef>
                <a:spcPts val="325"/>
              </a:spcBef>
              <a:spcAft>
                <a:spcPts val="0"/>
              </a:spcAft>
            </a:pPr>
            <a:r>
              <a:rPr lang="ru-RU" sz="1600" b="1" spc="-10" dirty="0">
                <a:solidFill>
                  <a:prstClr val="black"/>
                </a:solidFill>
                <a:latin typeface="Arial"/>
                <a:cs typeface="Arial"/>
              </a:rPr>
              <a:t>подают заявки </a:t>
            </a:r>
          </a:p>
          <a:p>
            <a:pPr marR="5080" algn="ctr" eaLnBrk="1" fontAlgn="auto" hangingPunct="1">
              <a:spcBef>
                <a:spcPts val="325"/>
              </a:spcBef>
              <a:spcAft>
                <a:spcPts val="0"/>
              </a:spcAft>
            </a:pPr>
            <a:r>
              <a:rPr lang="ru-RU" sz="1600" b="1" spc="-10" dirty="0">
                <a:solidFill>
                  <a:prstClr val="black"/>
                </a:solidFill>
                <a:latin typeface="Arial"/>
                <a:cs typeface="Arial"/>
              </a:rPr>
              <a:t>одновременно</a:t>
            </a:r>
            <a:r>
              <a:rPr lang="ru-RU" sz="1600" b="1" dirty="0">
                <a:solidFill>
                  <a:prstClr val="black"/>
                </a:solidFill>
                <a:latin typeface="Arial"/>
                <a:cs typeface="Arial"/>
              </a:rPr>
              <a:t> </a:t>
            </a:r>
            <a:r>
              <a:rPr lang="ru-RU" sz="1600" b="1" spc="-5" dirty="0">
                <a:solidFill>
                  <a:prstClr val="black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с </a:t>
            </a:r>
            <a:r>
              <a:rPr lang="ru-RU" sz="1600" b="1" spc="-15" dirty="0">
                <a:solidFill>
                  <a:prstClr val="black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подачей</a:t>
            </a:r>
            <a:r>
              <a:rPr lang="ru-RU" sz="1600" b="1" spc="10" dirty="0">
                <a:solidFill>
                  <a:prstClr val="black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lang="ru-RU" sz="1600" b="1" spc="-10" dirty="0">
                <a:solidFill>
                  <a:prstClr val="black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заявления</a:t>
            </a:r>
            <a:r>
              <a:rPr lang="ru-RU" sz="1600" b="1" spc="25" dirty="0">
                <a:solidFill>
                  <a:prstClr val="black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lang="ru-RU" sz="1600" spc="-5" dirty="0">
                <a:solidFill>
                  <a:prstClr val="black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о</a:t>
            </a:r>
            <a:r>
              <a:rPr lang="ru-RU" sz="1600" spc="-10" dirty="0">
                <a:solidFill>
                  <a:prstClr val="black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lang="ru-RU" sz="1600" spc="-5" dirty="0">
                <a:solidFill>
                  <a:prstClr val="black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приеме</a:t>
            </a:r>
            <a:r>
              <a:rPr lang="ru-RU" sz="1600" spc="15" dirty="0">
                <a:solidFill>
                  <a:prstClr val="black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lang="ru-RU" sz="1600" spc="-10" dirty="0">
                <a:solidFill>
                  <a:prstClr val="black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на</a:t>
            </a:r>
            <a:r>
              <a:rPr lang="ru-RU" sz="1600" spc="15" dirty="0">
                <a:solidFill>
                  <a:prstClr val="black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lang="ru-RU" sz="1600" spc="-15" dirty="0">
                <a:solidFill>
                  <a:prstClr val="black"/>
                </a:solidFill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обучение </a:t>
            </a:r>
            <a:endParaRPr lang="ru-RU" sz="1600" dirty="0"/>
          </a:p>
        </p:txBody>
      </p:sp>
      <p:grpSp>
        <p:nvGrpSpPr>
          <p:cNvPr id="35" name="object 11">
            <a:extLst>
              <a:ext uri="{FF2B5EF4-FFF2-40B4-BE49-F238E27FC236}">
                <a16:creationId xmlns:a16="http://schemas.microsoft.com/office/drawing/2014/main" id="{13C162E2-D920-47D2-BAF3-9688A2885778}"/>
              </a:ext>
            </a:extLst>
          </p:cNvPr>
          <p:cNvGrpSpPr/>
          <p:nvPr/>
        </p:nvGrpSpPr>
        <p:grpSpPr>
          <a:xfrm rot="5400000">
            <a:off x="5700433" y="3793446"/>
            <a:ext cx="791133" cy="875309"/>
            <a:chOff x="3434905" y="4256341"/>
            <a:chExt cx="698500" cy="443865"/>
          </a:xfrm>
          <a:solidFill>
            <a:srgbClr val="FF0000"/>
          </a:solidFill>
        </p:grpSpPr>
        <p:sp>
          <p:nvSpPr>
            <p:cNvPr id="36" name="object 12">
              <a:extLst>
                <a:ext uri="{FF2B5EF4-FFF2-40B4-BE49-F238E27FC236}">
                  <a16:creationId xmlns:a16="http://schemas.microsoft.com/office/drawing/2014/main" id="{112586FD-A97C-4BA2-B03C-F7F548E0DE73}"/>
                </a:ext>
              </a:extLst>
            </p:cNvPr>
            <p:cNvSpPr/>
            <p:nvPr/>
          </p:nvSpPr>
          <p:spPr>
            <a:xfrm>
              <a:off x="3439667" y="4261103"/>
              <a:ext cx="688975" cy="434340"/>
            </a:xfrm>
            <a:custGeom>
              <a:avLst/>
              <a:gdLst/>
              <a:ahLst/>
              <a:cxnLst/>
              <a:rect l="l" t="t" r="r" b="b"/>
              <a:pathLst>
                <a:path w="688975" h="434339">
                  <a:moveTo>
                    <a:pt x="478282" y="0"/>
                  </a:moveTo>
                  <a:lnTo>
                    <a:pt x="478282" y="108585"/>
                  </a:lnTo>
                  <a:lnTo>
                    <a:pt x="0" y="108585"/>
                  </a:lnTo>
                  <a:lnTo>
                    <a:pt x="0" y="325755"/>
                  </a:lnTo>
                  <a:lnTo>
                    <a:pt x="478282" y="325755"/>
                  </a:lnTo>
                  <a:lnTo>
                    <a:pt x="478282" y="434340"/>
                  </a:lnTo>
                  <a:lnTo>
                    <a:pt x="688848" y="217170"/>
                  </a:lnTo>
                  <a:lnTo>
                    <a:pt x="478282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37" name="object 13">
              <a:extLst>
                <a:ext uri="{FF2B5EF4-FFF2-40B4-BE49-F238E27FC236}">
                  <a16:creationId xmlns:a16="http://schemas.microsoft.com/office/drawing/2014/main" id="{2C1164D9-7D1C-4CBC-8237-EC6AB80F22AC}"/>
                </a:ext>
              </a:extLst>
            </p:cNvPr>
            <p:cNvSpPr/>
            <p:nvPr/>
          </p:nvSpPr>
          <p:spPr>
            <a:xfrm>
              <a:off x="3439667" y="4261103"/>
              <a:ext cx="688975" cy="434340"/>
            </a:xfrm>
            <a:custGeom>
              <a:avLst/>
              <a:gdLst/>
              <a:ahLst/>
              <a:cxnLst/>
              <a:rect l="l" t="t" r="r" b="b"/>
              <a:pathLst>
                <a:path w="688975" h="434339">
                  <a:moveTo>
                    <a:pt x="0" y="108585"/>
                  </a:moveTo>
                  <a:lnTo>
                    <a:pt x="478282" y="108585"/>
                  </a:lnTo>
                  <a:lnTo>
                    <a:pt x="478282" y="0"/>
                  </a:lnTo>
                  <a:lnTo>
                    <a:pt x="688848" y="217170"/>
                  </a:lnTo>
                  <a:lnTo>
                    <a:pt x="478282" y="434340"/>
                  </a:lnTo>
                  <a:lnTo>
                    <a:pt x="478282" y="325755"/>
                  </a:lnTo>
                  <a:lnTo>
                    <a:pt x="0" y="325755"/>
                  </a:lnTo>
                  <a:lnTo>
                    <a:pt x="0" y="108585"/>
                  </a:lnTo>
                  <a:close/>
                </a:path>
              </a:pathLst>
            </a:custGeom>
            <a:grpFill/>
            <a:ln w="9524">
              <a:noFill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32" name="object 11">
            <a:extLst>
              <a:ext uri="{FF2B5EF4-FFF2-40B4-BE49-F238E27FC236}">
                <a16:creationId xmlns:a16="http://schemas.microsoft.com/office/drawing/2014/main" id="{078A948E-DF9D-4A11-AA8D-A0AC66E904F3}"/>
              </a:ext>
            </a:extLst>
          </p:cNvPr>
          <p:cNvGrpSpPr/>
          <p:nvPr/>
        </p:nvGrpSpPr>
        <p:grpSpPr>
          <a:xfrm rot="10800000">
            <a:off x="3222658" y="2620690"/>
            <a:ext cx="764718" cy="470741"/>
            <a:chOff x="3434905" y="4256341"/>
            <a:chExt cx="698500" cy="443865"/>
          </a:xfrm>
          <a:solidFill>
            <a:srgbClr val="FF0000"/>
          </a:solidFill>
        </p:grpSpPr>
        <p:sp>
          <p:nvSpPr>
            <p:cNvPr id="33" name="object 12">
              <a:extLst>
                <a:ext uri="{FF2B5EF4-FFF2-40B4-BE49-F238E27FC236}">
                  <a16:creationId xmlns:a16="http://schemas.microsoft.com/office/drawing/2014/main" id="{619C03EF-D551-4167-BB18-A5625DA23638}"/>
                </a:ext>
              </a:extLst>
            </p:cNvPr>
            <p:cNvSpPr/>
            <p:nvPr/>
          </p:nvSpPr>
          <p:spPr>
            <a:xfrm>
              <a:off x="3439667" y="4261103"/>
              <a:ext cx="688975" cy="434340"/>
            </a:xfrm>
            <a:custGeom>
              <a:avLst/>
              <a:gdLst/>
              <a:ahLst/>
              <a:cxnLst/>
              <a:rect l="l" t="t" r="r" b="b"/>
              <a:pathLst>
                <a:path w="688975" h="434339">
                  <a:moveTo>
                    <a:pt x="478282" y="0"/>
                  </a:moveTo>
                  <a:lnTo>
                    <a:pt x="478282" y="108585"/>
                  </a:lnTo>
                  <a:lnTo>
                    <a:pt x="0" y="108585"/>
                  </a:lnTo>
                  <a:lnTo>
                    <a:pt x="0" y="325755"/>
                  </a:lnTo>
                  <a:lnTo>
                    <a:pt x="478282" y="325755"/>
                  </a:lnTo>
                  <a:lnTo>
                    <a:pt x="478282" y="434340"/>
                  </a:lnTo>
                  <a:lnTo>
                    <a:pt x="688848" y="217170"/>
                  </a:lnTo>
                  <a:lnTo>
                    <a:pt x="478282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38" name="object 13">
              <a:extLst>
                <a:ext uri="{FF2B5EF4-FFF2-40B4-BE49-F238E27FC236}">
                  <a16:creationId xmlns:a16="http://schemas.microsoft.com/office/drawing/2014/main" id="{DC48ED20-4B7B-4F1B-A68F-36305D4E9E5B}"/>
                </a:ext>
              </a:extLst>
            </p:cNvPr>
            <p:cNvSpPr/>
            <p:nvPr/>
          </p:nvSpPr>
          <p:spPr>
            <a:xfrm>
              <a:off x="3439667" y="4261103"/>
              <a:ext cx="688975" cy="434340"/>
            </a:xfrm>
            <a:custGeom>
              <a:avLst/>
              <a:gdLst/>
              <a:ahLst/>
              <a:cxnLst/>
              <a:rect l="l" t="t" r="r" b="b"/>
              <a:pathLst>
                <a:path w="688975" h="434339">
                  <a:moveTo>
                    <a:pt x="0" y="108585"/>
                  </a:moveTo>
                  <a:lnTo>
                    <a:pt x="478282" y="108585"/>
                  </a:lnTo>
                  <a:lnTo>
                    <a:pt x="478282" y="0"/>
                  </a:lnTo>
                  <a:lnTo>
                    <a:pt x="688848" y="217170"/>
                  </a:lnTo>
                  <a:lnTo>
                    <a:pt x="478282" y="434340"/>
                  </a:lnTo>
                  <a:lnTo>
                    <a:pt x="478282" y="325755"/>
                  </a:lnTo>
                  <a:lnTo>
                    <a:pt x="0" y="325755"/>
                  </a:lnTo>
                  <a:lnTo>
                    <a:pt x="0" y="108585"/>
                  </a:lnTo>
                  <a:close/>
                </a:path>
              </a:pathLst>
            </a:custGeom>
            <a:grpFill/>
            <a:ln w="9524">
              <a:noFill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4D121C16-9CF1-4E89-A91C-939B912F5FDA}"/>
              </a:ext>
            </a:extLst>
          </p:cNvPr>
          <p:cNvSpPr/>
          <p:nvPr/>
        </p:nvSpPr>
        <p:spPr>
          <a:xfrm>
            <a:off x="6096000" y="254590"/>
            <a:ext cx="5726424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altLang="ru-RU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Организация приема на целевое обучение в 2025 г.: направления подготовки, детализация целевой квоты </a:t>
            </a:r>
          </a:p>
        </p:txBody>
      </p:sp>
      <p:sp>
        <p:nvSpPr>
          <p:cNvPr id="29" name="Прямоугольник: скругленные углы 25">
            <a:extLst>
              <a:ext uri="{FF2B5EF4-FFF2-40B4-BE49-F238E27FC236}">
                <a16:creationId xmlns:a16="http://schemas.microsoft.com/office/drawing/2014/main" id="{C489FDB3-94C6-405A-A68F-73F18F345F6E}"/>
              </a:ext>
            </a:extLst>
          </p:cNvPr>
          <p:cNvSpPr/>
          <p:nvPr/>
        </p:nvSpPr>
        <p:spPr>
          <a:xfrm>
            <a:off x="9249982" y="1965346"/>
            <a:ext cx="2266483" cy="1781430"/>
          </a:xfrm>
          <a:prstGeom prst="roundRect">
            <a:avLst/>
          </a:prstGeom>
          <a:solidFill>
            <a:srgbClr val="C2D9FE"/>
          </a:solidFill>
          <a:ln w="5715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5080" algn="ctr" eaLnBrk="1" fontAlgn="auto" hangingPunct="1">
              <a:spcBef>
                <a:spcPts val="325"/>
              </a:spcBef>
              <a:spcAft>
                <a:spcPts val="0"/>
              </a:spcAft>
            </a:pPr>
            <a:r>
              <a:rPr lang="ru-RU" sz="1600" b="1" spc="-5" dirty="0">
                <a:solidFill>
                  <a:srgbClr val="FF0000"/>
                </a:solidFill>
                <a:latin typeface="Arial"/>
                <a:cs typeface="Arial"/>
              </a:rPr>
              <a:t>в </a:t>
            </a:r>
            <a:r>
              <a:rPr lang="ru-RU" sz="1600" b="1" spc="-20" dirty="0">
                <a:solidFill>
                  <a:srgbClr val="FF0000"/>
                </a:solidFill>
                <a:latin typeface="Arial"/>
                <a:cs typeface="Arial"/>
              </a:rPr>
              <a:t>бумажном</a:t>
            </a:r>
            <a:r>
              <a:rPr lang="ru-RU" sz="1600" b="1" spc="4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ru-RU" sz="1600" b="1" spc="-5" dirty="0">
                <a:solidFill>
                  <a:srgbClr val="FF0000"/>
                </a:solidFill>
                <a:latin typeface="Arial"/>
                <a:cs typeface="Arial"/>
              </a:rPr>
              <a:t>виде</a:t>
            </a:r>
            <a:r>
              <a:rPr lang="ru-RU" sz="1600" b="1" spc="1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</a:p>
          <a:p>
            <a:pPr marR="5080" algn="ctr" eaLnBrk="1" fontAlgn="auto" hangingPunct="1">
              <a:spcBef>
                <a:spcPts val="325"/>
              </a:spcBef>
              <a:spcAft>
                <a:spcPts val="0"/>
              </a:spcAft>
            </a:pPr>
            <a:r>
              <a:rPr lang="ru-RU" sz="1600" spc="15" dirty="0">
                <a:solidFill>
                  <a:prstClr val="black"/>
                </a:solidFill>
                <a:latin typeface="Arial"/>
                <a:cs typeface="Arial"/>
              </a:rPr>
              <a:t>(лично/личный кабинет абитуриента УрФУ)</a:t>
            </a:r>
          </a:p>
          <a:p>
            <a:pPr algn="ctr"/>
            <a:endParaRPr lang="ru-RU" sz="1600" dirty="0"/>
          </a:p>
        </p:txBody>
      </p:sp>
      <p:sp>
        <p:nvSpPr>
          <p:cNvPr id="30" name="Прямоугольник: скругленные углы 25">
            <a:extLst>
              <a:ext uri="{FF2B5EF4-FFF2-40B4-BE49-F238E27FC236}">
                <a16:creationId xmlns:a16="http://schemas.microsoft.com/office/drawing/2014/main" id="{E04D2328-701A-45C3-BD0A-AEB2336AAB56}"/>
              </a:ext>
            </a:extLst>
          </p:cNvPr>
          <p:cNvSpPr/>
          <p:nvPr/>
        </p:nvSpPr>
        <p:spPr>
          <a:xfrm>
            <a:off x="869815" y="1953537"/>
            <a:ext cx="2243661" cy="1740210"/>
          </a:xfrm>
          <a:prstGeom prst="roundRect">
            <a:avLst/>
          </a:prstGeom>
          <a:solidFill>
            <a:srgbClr val="C2D9FE"/>
          </a:solidFill>
          <a:ln w="5715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b="1" spc="-10" dirty="0">
              <a:solidFill>
                <a:srgbClr val="FF0000"/>
              </a:solidFill>
              <a:latin typeface="Arial"/>
              <a:cs typeface="Arial"/>
            </a:endParaRPr>
          </a:p>
          <a:p>
            <a:pPr algn="ctr"/>
            <a:r>
              <a:rPr lang="ru-RU" sz="1600" b="1" spc="-10" dirty="0">
                <a:solidFill>
                  <a:srgbClr val="FF0000"/>
                </a:solidFill>
                <a:latin typeface="Arial"/>
                <a:cs typeface="Arial"/>
              </a:rPr>
              <a:t>посредством</a:t>
            </a:r>
            <a:r>
              <a:rPr lang="ru-RU" sz="1600" b="1" spc="-1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ru-RU" sz="1600" b="1" spc="-5" dirty="0">
                <a:solidFill>
                  <a:srgbClr val="FF0000"/>
                </a:solidFill>
                <a:latin typeface="Arial"/>
                <a:cs typeface="Arial"/>
              </a:rPr>
              <a:t>ЕПГУ</a:t>
            </a:r>
            <a:r>
              <a:rPr lang="ru-RU" sz="1600" b="1" spc="-10" dirty="0">
                <a:solidFill>
                  <a:srgbClr val="FF0000"/>
                </a:solidFill>
                <a:latin typeface="Arial"/>
                <a:cs typeface="Arial"/>
              </a:rPr>
              <a:t> («Госуслуги») </a:t>
            </a:r>
            <a:endParaRPr lang="ru-RU" sz="1600" dirty="0"/>
          </a:p>
          <a:p>
            <a:pPr algn="ctr"/>
            <a:endParaRPr lang="ru-RU" sz="1600" dirty="0"/>
          </a:p>
        </p:txBody>
      </p:sp>
      <p:grpSp>
        <p:nvGrpSpPr>
          <p:cNvPr id="39" name="object 11">
            <a:extLst>
              <a:ext uri="{FF2B5EF4-FFF2-40B4-BE49-F238E27FC236}">
                <a16:creationId xmlns:a16="http://schemas.microsoft.com/office/drawing/2014/main" id="{F515631F-FF5F-4A05-B089-446810117438}"/>
              </a:ext>
            </a:extLst>
          </p:cNvPr>
          <p:cNvGrpSpPr/>
          <p:nvPr/>
        </p:nvGrpSpPr>
        <p:grpSpPr>
          <a:xfrm>
            <a:off x="8399588" y="2604808"/>
            <a:ext cx="764718" cy="470741"/>
            <a:chOff x="3434905" y="4256341"/>
            <a:chExt cx="698500" cy="443865"/>
          </a:xfrm>
          <a:solidFill>
            <a:srgbClr val="FF0000"/>
          </a:solidFill>
        </p:grpSpPr>
        <p:sp>
          <p:nvSpPr>
            <p:cNvPr id="40" name="object 12">
              <a:extLst>
                <a:ext uri="{FF2B5EF4-FFF2-40B4-BE49-F238E27FC236}">
                  <a16:creationId xmlns:a16="http://schemas.microsoft.com/office/drawing/2014/main" id="{231C7F9C-1C65-4699-BB26-98DD68472DD8}"/>
                </a:ext>
              </a:extLst>
            </p:cNvPr>
            <p:cNvSpPr/>
            <p:nvPr/>
          </p:nvSpPr>
          <p:spPr>
            <a:xfrm>
              <a:off x="3439667" y="4261103"/>
              <a:ext cx="688975" cy="434340"/>
            </a:xfrm>
            <a:custGeom>
              <a:avLst/>
              <a:gdLst/>
              <a:ahLst/>
              <a:cxnLst/>
              <a:rect l="l" t="t" r="r" b="b"/>
              <a:pathLst>
                <a:path w="688975" h="434339">
                  <a:moveTo>
                    <a:pt x="478282" y="0"/>
                  </a:moveTo>
                  <a:lnTo>
                    <a:pt x="478282" y="108585"/>
                  </a:lnTo>
                  <a:lnTo>
                    <a:pt x="0" y="108585"/>
                  </a:lnTo>
                  <a:lnTo>
                    <a:pt x="0" y="325755"/>
                  </a:lnTo>
                  <a:lnTo>
                    <a:pt x="478282" y="325755"/>
                  </a:lnTo>
                  <a:lnTo>
                    <a:pt x="478282" y="434340"/>
                  </a:lnTo>
                  <a:lnTo>
                    <a:pt x="688848" y="217170"/>
                  </a:lnTo>
                  <a:lnTo>
                    <a:pt x="478282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41" name="object 13">
              <a:extLst>
                <a:ext uri="{FF2B5EF4-FFF2-40B4-BE49-F238E27FC236}">
                  <a16:creationId xmlns:a16="http://schemas.microsoft.com/office/drawing/2014/main" id="{EA47212B-40C6-44DF-A9CD-063BBC5A4F37}"/>
                </a:ext>
              </a:extLst>
            </p:cNvPr>
            <p:cNvSpPr/>
            <p:nvPr/>
          </p:nvSpPr>
          <p:spPr>
            <a:xfrm>
              <a:off x="3439667" y="4261103"/>
              <a:ext cx="688975" cy="434340"/>
            </a:xfrm>
            <a:custGeom>
              <a:avLst/>
              <a:gdLst/>
              <a:ahLst/>
              <a:cxnLst/>
              <a:rect l="l" t="t" r="r" b="b"/>
              <a:pathLst>
                <a:path w="688975" h="434339">
                  <a:moveTo>
                    <a:pt x="0" y="108585"/>
                  </a:moveTo>
                  <a:lnTo>
                    <a:pt x="478282" y="108585"/>
                  </a:lnTo>
                  <a:lnTo>
                    <a:pt x="478282" y="0"/>
                  </a:lnTo>
                  <a:lnTo>
                    <a:pt x="688848" y="217170"/>
                  </a:lnTo>
                  <a:lnTo>
                    <a:pt x="478282" y="434340"/>
                  </a:lnTo>
                  <a:lnTo>
                    <a:pt x="478282" y="325755"/>
                  </a:lnTo>
                  <a:lnTo>
                    <a:pt x="0" y="325755"/>
                  </a:lnTo>
                  <a:lnTo>
                    <a:pt x="0" y="108585"/>
                  </a:lnTo>
                  <a:close/>
                </a:path>
              </a:pathLst>
            </a:custGeom>
            <a:grpFill/>
            <a:ln w="9524">
              <a:noFill/>
            </a:ln>
          </p:spPr>
          <p:txBody>
            <a:bodyPr wrap="square" lIns="0" tIns="0" rIns="0" bIns="0" rtlCol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>
                <a:solidFill>
                  <a:prstClr val="black"/>
                </a:solidFill>
                <a:latin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384990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: скругленные углы 6">
            <a:extLst>
              <a:ext uri="{FF2B5EF4-FFF2-40B4-BE49-F238E27FC236}">
                <a16:creationId xmlns:a16="http://schemas.microsoft.com/office/drawing/2014/main" id="{822299E0-1EC6-47F7-8F53-BE167CA7D11D}"/>
              </a:ext>
            </a:extLst>
          </p:cNvPr>
          <p:cNvSpPr/>
          <p:nvPr/>
        </p:nvSpPr>
        <p:spPr>
          <a:xfrm>
            <a:off x="997402" y="1663429"/>
            <a:ext cx="10342544" cy="4013761"/>
          </a:xfrm>
          <a:prstGeom prst="roundRect">
            <a:avLst/>
          </a:prstGeom>
          <a:solidFill>
            <a:srgbClr val="C2D9FE"/>
          </a:solidFill>
          <a:ln w="5715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2951721" y="2754969"/>
            <a:ext cx="5379480" cy="1953093"/>
            <a:chOff x="1458586" y="2713572"/>
            <a:chExt cx="5742269" cy="2553359"/>
          </a:xfrm>
        </p:grpSpPr>
        <p:sp>
          <p:nvSpPr>
            <p:cNvPr id="6" name="object 6"/>
            <p:cNvSpPr/>
            <p:nvPr/>
          </p:nvSpPr>
          <p:spPr>
            <a:xfrm>
              <a:off x="1458586" y="2713572"/>
              <a:ext cx="617220" cy="2553359"/>
            </a:xfrm>
            <a:custGeom>
              <a:avLst/>
              <a:gdLst/>
              <a:ahLst/>
              <a:cxnLst/>
              <a:rect l="l" t="t" r="r" b="b"/>
              <a:pathLst>
                <a:path w="617219" h="2743200">
                  <a:moveTo>
                    <a:pt x="308609" y="0"/>
                  </a:moveTo>
                  <a:lnTo>
                    <a:pt x="0" y="213867"/>
                  </a:lnTo>
                  <a:lnTo>
                    <a:pt x="154304" y="213867"/>
                  </a:lnTo>
                  <a:lnTo>
                    <a:pt x="154304" y="2529331"/>
                  </a:lnTo>
                  <a:lnTo>
                    <a:pt x="0" y="2529331"/>
                  </a:lnTo>
                  <a:lnTo>
                    <a:pt x="308609" y="2743199"/>
                  </a:lnTo>
                  <a:lnTo>
                    <a:pt x="617220" y="2529331"/>
                  </a:lnTo>
                  <a:lnTo>
                    <a:pt x="462915" y="2529331"/>
                  </a:lnTo>
                  <a:lnTo>
                    <a:pt x="462915" y="213867"/>
                  </a:lnTo>
                  <a:lnTo>
                    <a:pt x="617220" y="213867"/>
                  </a:lnTo>
                  <a:lnTo>
                    <a:pt x="308609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8" name="object 8"/>
            <p:cNvSpPr/>
            <p:nvPr/>
          </p:nvSpPr>
          <p:spPr>
            <a:xfrm>
              <a:off x="2094357" y="2772958"/>
              <a:ext cx="5106498" cy="555585"/>
            </a:xfrm>
            <a:custGeom>
              <a:avLst/>
              <a:gdLst/>
              <a:ahLst/>
              <a:cxnLst/>
              <a:rect l="l" t="t" r="r" b="b"/>
              <a:pathLst>
                <a:path w="4208145" h="283844">
                  <a:moveTo>
                    <a:pt x="4066031" y="0"/>
                  </a:moveTo>
                  <a:lnTo>
                    <a:pt x="4066031" y="70865"/>
                  </a:lnTo>
                  <a:lnTo>
                    <a:pt x="141731" y="70865"/>
                  </a:lnTo>
                  <a:lnTo>
                    <a:pt x="141731" y="0"/>
                  </a:lnTo>
                  <a:lnTo>
                    <a:pt x="0" y="141732"/>
                  </a:lnTo>
                  <a:lnTo>
                    <a:pt x="141731" y="283463"/>
                  </a:lnTo>
                  <a:lnTo>
                    <a:pt x="141731" y="212598"/>
                  </a:lnTo>
                  <a:lnTo>
                    <a:pt x="4066031" y="212598"/>
                  </a:lnTo>
                  <a:lnTo>
                    <a:pt x="4066031" y="283463"/>
                  </a:lnTo>
                  <a:lnTo>
                    <a:pt x="4207763" y="141732"/>
                  </a:lnTo>
                  <a:lnTo>
                    <a:pt x="4066031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2" name="object 12"/>
            <p:cNvSpPr/>
            <p:nvPr/>
          </p:nvSpPr>
          <p:spPr>
            <a:xfrm>
              <a:off x="2094356" y="3328543"/>
              <a:ext cx="3982720" cy="1780539"/>
            </a:xfrm>
            <a:custGeom>
              <a:avLst/>
              <a:gdLst/>
              <a:ahLst/>
              <a:cxnLst/>
              <a:rect l="l" t="t" r="r" b="b"/>
              <a:pathLst>
                <a:path w="3982720" h="1780539">
                  <a:moveTo>
                    <a:pt x="0" y="77343"/>
                  </a:moveTo>
                  <a:lnTo>
                    <a:pt x="184276" y="0"/>
                  </a:lnTo>
                  <a:lnTo>
                    <a:pt x="157606" y="65405"/>
                  </a:lnTo>
                  <a:lnTo>
                    <a:pt x="3878579" y="1584198"/>
                  </a:lnTo>
                  <a:lnTo>
                    <a:pt x="3905377" y="1518793"/>
                  </a:lnTo>
                  <a:lnTo>
                    <a:pt x="3982720" y="1702943"/>
                  </a:lnTo>
                  <a:lnTo>
                    <a:pt x="3798570" y="1780413"/>
                  </a:lnTo>
                  <a:lnTo>
                    <a:pt x="3825240" y="1715008"/>
                  </a:lnTo>
                  <a:lnTo>
                    <a:pt x="104140" y="196215"/>
                  </a:lnTo>
                  <a:lnTo>
                    <a:pt x="77469" y="261620"/>
                  </a:lnTo>
                  <a:lnTo>
                    <a:pt x="0" y="77343"/>
                  </a:lnTo>
                  <a:close/>
                </a:path>
              </a:pathLst>
            </a:custGeom>
            <a:ln w="12700">
              <a:noFill/>
            </a:ln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1367143" y="3408831"/>
            <a:ext cx="1833986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0" marR="508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600" b="1" i="0" u="none" strike="noStrike" kern="1200" cap="none" spc="2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Д</a:t>
            </a:r>
            <a:r>
              <a:rPr kumimoji="0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о</a:t>
            </a:r>
            <a:r>
              <a:rPr kumimoji="0" sz="1600" b="1" i="0" u="none" strike="noStrike" kern="1200" cap="none" spc="-3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г</a:t>
            </a:r>
            <a:r>
              <a:rPr kumimoji="0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о</a:t>
            </a:r>
            <a:r>
              <a:rPr kumimoji="0" sz="1600" b="1" i="0" u="none" strike="noStrike" kern="1200" cap="none" spc="-25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в</a:t>
            </a:r>
            <a:r>
              <a:rPr kumimoji="0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ор</a:t>
            </a:r>
            <a:r>
              <a:rPr kumimoji="0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 </a:t>
            </a: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0" marR="508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о</a:t>
            </a:r>
            <a:r>
              <a:rPr kumimoji="0" sz="1600" b="1" i="0" u="none" strike="noStrike" kern="1200" cap="none" spc="-7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600" b="1" i="0" u="none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целевом </a:t>
            </a:r>
            <a:r>
              <a:rPr kumimoji="0" sz="1600" b="1" i="0" u="none" strike="noStrike" kern="1200" cap="none" spc="-484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sz="1600" b="1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обучении</a:t>
            </a:r>
            <a:endParaRPr kumimoji="0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8559545" y="76962"/>
            <a:ext cx="1135380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0" i="0" u="none" strike="noStrike" kern="1200" cap="none" spc="0" normalizeH="0" baseline="0" noProof="0" dirty="0">
                <a:ln>
                  <a:noFill/>
                </a:ln>
                <a:solidFill>
                  <a:srgbClr val="7E7E7E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Це</a:t>
            </a:r>
            <a:r>
              <a:rPr kumimoji="0" sz="1100" b="0" i="0" u="none" strike="noStrike" kern="1200" cap="none" spc="-5" normalizeH="0" baseline="0" noProof="0" dirty="0">
                <a:ln>
                  <a:noFill/>
                </a:ln>
                <a:solidFill>
                  <a:srgbClr val="7E7E7E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лев</a:t>
            </a:r>
            <a:r>
              <a:rPr kumimoji="0" sz="1100" b="0" i="0" u="none" strike="noStrike" kern="1200" cap="none" spc="5" normalizeH="0" baseline="0" noProof="0" dirty="0">
                <a:ln>
                  <a:noFill/>
                </a:ln>
                <a:solidFill>
                  <a:srgbClr val="7E7E7E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о</a:t>
            </a:r>
            <a:r>
              <a:rPr kumimoji="0" sz="1100" b="0" i="0" u="none" strike="noStrike" kern="1200" cap="none" spc="0" normalizeH="0" baseline="0" noProof="0" dirty="0">
                <a:ln>
                  <a:noFill/>
                </a:ln>
                <a:solidFill>
                  <a:srgbClr val="7E7E7E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е</a:t>
            </a:r>
            <a:r>
              <a:rPr kumimoji="0" sz="1100" b="0" i="0" u="none" strike="noStrike" kern="1200" cap="none" spc="-30" normalizeH="0" baseline="0" noProof="0" dirty="0">
                <a:ln>
                  <a:noFill/>
                </a:ln>
                <a:solidFill>
                  <a:srgbClr val="7E7E7E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1100" b="0" i="0" u="none" strike="noStrike" kern="1200" cap="none" spc="5" normalizeH="0" baseline="0" noProof="0" dirty="0">
                <a:ln>
                  <a:noFill/>
                </a:ln>
                <a:solidFill>
                  <a:srgbClr val="7E7E7E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о</a:t>
            </a:r>
            <a:r>
              <a:rPr kumimoji="0" sz="1100" b="0" i="0" u="none" strike="noStrike" kern="1200" cap="none" spc="0" normalizeH="0" baseline="0" noProof="0" dirty="0">
                <a:ln>
                  <a:noFill/>
                </a:ln>
                <a:solidFill>
                  <a:srgbClr val="7E7E7E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бучение</a:t>
            </a:r>
            <a:endParaRPr kumimoji="0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0493756" y="76962"/>
            <a:ext cx="96520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100" b="0" i="0" u="none" strike="noStrike" kern="1200" cap="none" spc="0" normalizeH="0" baseline="0" noProof="0" dirty="0">
                <a:ln>
                  <a:noFill/>
                </a:ln>
                <a:solidFill>
                  <a:srgbClr val="7E7E7E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7</a:t>
            </a:r>
            <a:endParaRPr kumimoji="0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pic>
        <p:nvPicPr>
          <p:cNvPr id="20" name="Рисунок 19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6590"/>
          <a:stretch/>
        </p:blipFill>
        <p:spPr>
          <a:xfrm>
            <a:off x="0" y="0"/>
            <a:ext cx="12192000" cy="923109"/>
          </a:xfrm>
          <a:prstGeom prst="rect">
            <a:avLst/>
          </a:prstGeom>
        </p:spPr>
      </p:pic>
      <p:sp>
        <p:nvSpPr>
          <p:cNvPr id="21" name="Прямоугольник 20"/>
          <p:cNvSpPr/>
          <p:nvPr/>
        </p:nvSpPr>
        <p:spPr>
          <a:xfrm>
            <a:off x="4399854" y="1180810"/>
            <a:ext cx="353205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-10" normalizeH="0" baseline="0" noProof="0" dirty="0">
                <a:ln>
                  <a:noFill/>
                </a:ln>
                <a:solidFill>
                  <a:srgbClr val="003399"/>
                </a:solidFill>
                <a:effectLst/>
                <a:uLnTx/>
                <a:uFill>
                  <a:solidFill>
                    <a:srgbClr val="843B0C"/>
                  </a:solidFill>
                </a:uFill>
                <a:latin typeface="Arial"/>
                <a:ea typeface="+mn-ea"/>
                <a:cs typeface="Arial"/>
              </a:rPr>
              <a:t>Договор</a:t>
            </a:r>
            <a:r>
              <a:rPr kumimoji="0" lang="ru-RU" sz="1800" b="1" i="0" u="none" strike="noStrike" kern="1200" cap="none" spc="-5" normalizeH="0" baseline="0" noProof="0" dirty="0">
                <a:ln>
                  <a:noFill/>
                </a:ln>
                <a:solidFill>
                  <a:srgbClr val="003399"/>
                </a:solidFill>
                <a:effectLst/>
                <a:uLnTx/>
                <a:uFill>
                  <a:solidFill>
                    <a:srgbClr val="843B0C"/>
                  </a:solidFill>
                </a:uFill>
                <a:latin typeface="Arial"/>
                <a:ea typeface="+mn-ea"/>
                <a:cs typeface="Arial"/>
              </a:rPr>
              <a:t> </a:t>
            </a: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003399"/>
                </a:solidFill>
                <a:effectLst/>
                <a:uLnTx/>
                <a:uFill>
                  <a:solidFill>
                    <a:srgbClr val="843B0C"/>
                  </a:solidFill>
                </a:uFill>
                <a:latin typeface="Arial"/>
                <a:ea typeface="+mn-ea"/>
                <a:cs typeface="Arial"/>
              </a:rPr>
              <a:t>о </a:t>
            </a:r>
            <a:r>
              <a:rPr kumimoji="0" lang="ru-RU" sz="1800" b="1" i="0" u="none" strike="noStrike" kern="1200" cap="none" spc="-20" normalizeH="0" baseline="0" noProof="0" dirty="0">
                <a:ln>
                  <a:noFill/>
                </a:ln>
                <a:solidFill>
                  <a:srgbClr val="003399"/>
                </a:solidFill>
                <a:effectLst/>
                <a:uLnTx/>
                <a:uFill>
                  <a:solidFill>
                    <a:srgbClr val="843B0C"/>
                  </a:solidFill>
                </a:uFill>
                <a:latin typeface="Arial"/>
                <a:ea typeface="+mn-ea"/>
                <a:cs typeface="Arial"/>
              </a:rPr>
              <a:t>целевом</a:t>
            </a:r>
            <a:r>
              <a:rPr kumimoji="0" lang="ru-RU" sz="1800" b="1" i="0" u="none" strike="noStrike" kern="1200" cap="none" spc="25" normalizeH="0" baseline="0" noProof="0" dirty="0">
                <a:ln>
                  <a:noFill/>
                </a:ln>
                <a:solidFill>
                  <a:srgbClr val="003399"/>
                </a:solidFill>
                <a:effectLst/>
                <a:uLnTx/>
                <a:uFill>
                  <a:solidFill>
                    <a:srgbClr val="843B0C"/>
                  </a:solidFill>
                </a:uFill>
                <a:latin typeface="Arial"/>
                <a:ea typeface="+mn-ea"/>
                <a:cs typeface="Arial"/>
              </a:rPr>
              <a:t> </a:t>
            </a:r>
            <a:r>
              <a:rPr kumimoji="0" lang="ru-RU" sz="1800" b="1" i="0" u="none" strike="noStrike" kern="1200" cap="none" spc="-10" normalizeH="0" baseline="0" noProof="0" dirty="0">
                <a:ln>
                  <a:noFill/>
                </a:ln>
                <a:solidFill>
                  <a:srgbClr val="003399"/>
                </a:solidFill>
                <a:effectLst/>
                <a:uLnTx/>
                <a:uFill>
                  <a:solidFill>
                    <a:srgbClr val="843B0C"/>
                  </a:solidFill>
                </a:uFill>
                <a:latin typeface="Arial"/>
                <a:ea typeface="+mn-ea"/>
                <a:cs typeface="Arial"/>
              </a:rPr>
              <a:t>обучении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324442" y="2553889"/>
            <a:ext cx="322964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является </a:t>
            </a:r>
            <a:r>
              <a:rPr kumimoji="0" lang="ru-RU" sz="1600" b="1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стороной</a:t>
            </a:r>
            <a:r>
              <a:rPr kumimoji="0" lang="ru-RU" sz="1600" b="1" i="0" u="none" strike="noStrike" kern="1200" cap="none" spc="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600" b="1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договора</a:t>
            </a: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4001713" y="3759277"/>
            <a:ext cx="426273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может </a:t>
            </a:r>
            <a:r>
              <a:rPr kumimoji="0" lang="ru-RU" sz="1600" b="1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являться стороной договора</a:t>
            </a: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+mn-cs"/>
            </a:endParaRPr>
          </a:p>
        </p:txBody>
      </p:sp>
      <p:sp>
        <p:nvSpPr>
          <p:cNvPr id="29" name="Прямоугольник: скругленные углы 54">
            <a:extLst>
              <a:ext uri="{FF2B5EF4-FFF2-40B4-BE49-F238E27FC236}">
                <a16:creationId xmlns:a16="http://schemas.microsoft.com/office/drawing/2014/main" id="{85C61B82-47B6-47E6-A78F-AFA5007B4D79}"/>
              </a:ext>
            </a:extLst>
          </p:cNvPr>
          <p:cNvSpPr/>
          <p:nvPr/>
        </p:nvSpPr>
        <p:spPr>
          <a:xfrm>
            <a:off x="8613591" y="2212804"/>
            <a:ext cx="2245777" cy="1601465"/>
          </a:xfrm>
          <a:prstGeom prst="roundRect">
            <a:avLst/>
          </a:prstGeom>
          <a:solidFill>
            <a:srgbClr val="C2D9FE"/>
          </a:solidFill>
          <a:ln w="5715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613590" y="2355403"/>
            <a:ext cx="2188631" cy="1266372"/>
          </a:xfrm>
          <a:prstGeom prst="rect">
            <a:avLst/>
          </a:prstGeom>
          <a:ln w="3175">
            <a:noFill/>
          </a:ln>
        </p:spPr>
        <p:txBody>
          <a:bodyPr vert="horz" wrap="square" lIns="0" tIns="34925" rIns="0" bIns="0" rtlCol="0">
            <a:spAutoFit/>
          </a:bodyPr>
          <a:lstStyle/>
          <a:p>
            <a:pPr marL="635" marR="0" lvl="0" indent="0" algn="ctr" defTabSz="914400" rtl="0" eaLnBrk="1" fontAlgn="auto" latinLnBrk="0" hangingPunct="1">
              <a:lnSpc>
                <a:spcPct val="100000"/>
              </a:lnSpc>
              <a:spcBef>
                <a:spcPts val="27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ВУЗ</a:t>
            </a:r>
            <a:endParaRPr kumimoji="0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182880" marR="175260" lvl="0" indent="635" algn="ctr" defTabSz="914400" rtl="0" eaLnBrk="1" fontAlgn="auto" latinLnBrk="0" hangingPunct="1">
              <a:lnSpc>
                <a:spcPct val="100000"/>
              </a:lnSpc>
              <a:spcBef>
                <a:spcPts val="4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6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(организация, </a:t>
            </a:r>
            <a:r>
              <a:rPr kumimoji="0" sz="16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о</a:t>
            </a:r>
            <a:r>
              <a:rPr kumimoji="0" sz="1600" b="0" i="0" u="none" strike="noStrike" kern="1200" cap="none" spc="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с</a:t>
            </a:r>
            <a:r>
              <a:rPr kumimoji="0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у</a:t>
            </a:r>
            <a:r>
              <a:rPr kumimoji="0" sz="1600" b="0" i="0" u="none" strike="noStrike" kern="1200" cap="none" spc="-4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щ</a:t>
            </a:r>
            <a:r>
              <a:rPr kumimoji="0" sz="16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е</a:t>
            </a:r>
            <a:r>
              <a:rPr kumimoji="0" sz="1600" b="0" i="0" u="none" strike="noStrike" kern="1200" cap="none" spc="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с</a:t>
            </a:r>
            <a:r>
              <a:rPr kumimoji="0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т</a:t>
            </a:r>
            <a:r>
              <a:rPr kumimoji="0" sz="1600" b="0" i="0" u="none" strike="noStrike" kern="1200" cap="none" spc="-5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в</a:t>
            </a:r>
            <a:r>
              <a:rPr kumimoji="0" sz="16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л</a:t>
            </a:r>
            <a:r>
              <a:rPr kumimoji="0" sz="16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я</a:t>
            </a:r>
            <a:r>
              <a:rPr kumimoji="0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ю</a:t>
            </a:r>
            <a:r>
              <a:rPr kumimoji="0" sz="16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щ</a:t>
            </a:r>
            <a:r>
              <a:rPr kumimoji="0" sz="16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ая  об</a:t>
            </a:r>
            <a:r>
              <a:rPr kumimoji="0" sz="1600" b="0" i="0" u="none" strike="noStrike" kern="1200" cap="none" spc="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р</a:t>
            </a:r>
            <a:r>
              <a:rPr kumimoji="0" sz="1600" b="0" i="0" u="none" strike="noStrike" kern="1200" cap="none" spc="-2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а</a:t>
            </a:r>
            <a:r>
              <a:rPr kumimoji="0" sz="1600" b="0" i="0" u="none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з</a:t>
            </a:r>
            <a:r>
              <a:rPr kumimoji="0" sz="16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о</a:t>
            </a:r>
            <a:r>
              <a:rPr kumimoji="0" sz="1600" b="0" i="0" u="none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в</a:t>
            </a:r>
            <a:r>
              <a:rPr kumimoji="0" sz="1600" b="0" i="0" u="none" strike="noStrike" kern="1200" cap="none" spc="-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а</a:t>
            </a:r>
            <a:r>
              <a:rPr kumimoji="0" sz="1600" b="0" i="0" u="none" strike="noStrike" kern="1200" cap="none" spc="-3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т</a:t>
            </a:r>
            <a:r>
              <a:rPr kumimoji="0" sz="1600" b="0" i="0" u="none" strike="noStrike" kern="1200" cap="none" spc="-7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е</a:t>
            </a:r>
            <a:r>
              <a:rPr kumimoji="0" sz="16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ль</a:t>
            </a:r>
            <a:r>
              <a:rPr kumimoji="0" sz="16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н</a:t>
            </a:r>
            <a:r>
              <a:rPr kumimoji="0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ую  </a:t>
            </a:r>
            <a:r>
              <a:rPr kumimoji="0" sz="16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деятельность)</a:t>
            </a:r>
            <a:endParaRPr kumimoji="0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30" name="object 8"/>
          <p:cNvSpPr/>
          <p:nvPr/>
        </p:nvSpPr>
        <p:spPr>
          <a:xfrm>
            <a:off x="3549632" y="4086571"/>
            <a:ext cx="4781570" cy="449634"/>
          </a:xfrm>
          <a:custGeom>
            <a:avLst/>
            <a:gdLst/>
            <a:ahLst/>
            <a:cxnLst/>
            <a:rect l="l" t="t" r="r" b="b"/>
            <a:pathLst>
              <a:path w="4208145" h="283844">
                <a:moveTo>
                  <a:pt x="4066031" y="0"/>
                </a:moveTo>
                <a:lnTo>
                  <a:pt x="4066031" y="70865"/>
                </a:lnTo>
                <a:lnTo>
                  <a:pt x="141731" y="70865"/>
                </a:lnTo>
                <a:lnTo>
                  <a:pt x="141731" y="0"/>
                </a:lnTo>
                <a:lnTo>
                  <a:pt x="0" y="141732"/>
                </a:lnTo>
                <a:lnTo>
                  <a:pt x="141731" y="283463"/>
                </a:lnTo>
                <a:lnTo>
                  <a:pt x="141731" y="212598"/>
                </a:lnTo>
                <a:lnTo>
                  <a:pt x="4066031" y="212598"/>
                </a:lnTo>
                <a:lnTo>
                  <a:pt x="4066031" y="283463"/>
                </a:lnTo>
                <a:lnTo>
                  <a:pt x="4207763" y="141732"/>
                </a:lnTo>
                <a:lnTo>
                  <a:pt x="4066031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2" name="Прямоугольник: скругленные углы 54">
            <a:extLst>
              <a:ext uri="{FF2B5EF4-FFF2-40B4-BE49-F238E27FC236}">
                <a16:creationId xmlns:a16="http://schemas.microsoft.com/office/drawing/2014/main" id="{85C61B82-47B6-47E6-A78F-AFA5007B4D79}"/>
              </a:ext>
            </a:extLst>
          </p:cNvPr>
          <p:cNvSpPr/>
          <p:nvPr/>
        </p:nvSpPr>
        <p:spPr>
          <a:xfrm>
            <a:off x="1488226" y="4781245"/>
            <a:ext cx="2245777" cy="606732"/>
          </a:xfrm>
          <a:prstGeom prst="roundRect">
            <a:avLst/>
          </a:prstGeom>
          <a:solidFill>
            <a:srgbClr val="C2D9FE"/>
          </a:solidFill>
          <a:ln w="5715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135683" y="4936167"/>
            <a:ext cx="1065446" cy="2584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600" b="1" i="0" u="none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Заказчик</a:t>
            </a:r>
            <a:endParaRPr kumimoji="0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33" name="Прямоугольник: скругленные углы 54">
            <a:extLst>
              <a:ext uri="{FF2B5EF4-FFF2-40B4-BE49-F238E27FC236}">
                <a16:creationId xmlns:a16="http://schemas.microsoft.com/office/drawing/2014/main" id="{85C61B82-47B6-47E6-A78F-AFA5007B4D79}"/>
              </a:ext>
            </a:extLst>
          </p:cNvPr>
          <p:cNvSpPr/>
          <p:nvPr/>
        </p:nvSpPr>
        <p:spPr>
          <a:xfrm>
            <a:off x="1488226" y="1948993"/>
            <a:ext cx="2245777" cy="639899"/>
          </a:xfrm>
          <a:prstGeom prst="roundRect">
            <a:avLst/>
          </a:prstGeom>
          <a:solidFill>
            <a:srgbClr val="C2D9FE"/>
          </a:solidFill>
          <a:ln w="5715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838929" y="2095077"/>
            <a:ext cx="1691017" cy="281487"/>
          </a:xfrm>
          <a:prstGeom prst="rect">
            <a:avLst/>
          </a:prstGeom>
          <a:ln w="3175">
            <a:noFill/>
          </a:ln>
        </p:spPr>
        <p:txBody>
          <a:bodyPr vert="horz" wrap="square" lIns="0" tIns="34925" rIns="0" bIns="0" rtlCol="0">
            <a:spAutoFit/>
          </a:bodyPr>
          <a:lstStyle/>
          <a:p>
            <a:pPr marL="227329" marR="0" lvl="0" indent="0" algn="l" defTabSz="914400" rtl="0" eaLnBrk="1" fontAlgn="auto" latinLnBrk="0" hangingPunct="1">
              <a:lnSpc>
                <a:spcPct val="100000"/>
              </a:lnSpc>
              <a:spcBef>
                <a:spcPts val="27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600" b="1" i="0" u="none" strike="noStrike" kern="1200" cap="none" spc="-15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Граждани</a:t>
            </a:r>
            <a:r>
              <a:rPr kumimoji="0" lang="ru-RU" sz="1600" b="1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н</a:t>
            </a:r>
            <a:endParaRPr kumimoji="0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3971078" y="1934761"/>
            <a:ext cx="397492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1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(</a:t>
            </a:r>
            <a:r>
              <a:rPr kumimoji="0" lang="ru-RU" sz="1200" b="1" i="1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в</a:t>
            </a:r>
            <a:r>
              <a:rPr kumimoji="0" lang="ru-RU" sz="1200" b="1" i="1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200" b="1" i="1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случае</a:t>
            </a:r>
            <a:r>
              <a:rPr kumimoji="0" lang="ru-RU" sz="1200" b="1" i="1" u="none" strike="noStrike" kern="1200" cap="none" spc="4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200" b="1" i="1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если</a:t>
            </a:r>
            <a:r>
              <a:rPr kumimoji="0" lang="ru-RU" sz="1200" b="1" i="1" u="none" strike="noStrike" kern="1200" cap="none" spc="2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200" b="1" i="1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договором</a:t>
            </a:r>
            <a:r>
              <a:rPr kumimoji="0" lang="ru-RU" sz="1200" b="1" i="1" u="none" strike="noStrike" kern="1200" cap="none" spc="3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200" b="1" i="1" u="none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установлено: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1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прохождение</a:t>
            </a:r>
            <a:r>
              <a:rPr kumimoji="0" lang="ru-RU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200" b="0" i="1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практики</a:t>
            </a:r>
            <a:r>
              <a:rPr kumimoji="0" lang="ru-RU" sz="1200" b="0" i="1" u="none" strike="noStrike" kern="1200" cap="none" spc="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или </a:t>
            </a:r>
            <a:r>
              <a:rPr kumimoji="0" lang="ru-RU" sz="1200" b="0" i="1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требования</a:t>
            </a:r>
            <a:r>
              <a:rPr kumimoji="0" lang="ru-RU" sz="1200" b="0" i="1" u="none" strike="noStrike" kern="1200" cap="none" spc="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200" b="0" i="1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к</a:t>
            </a:r>
            <a:r>
              <a:rPr kumimoji="0" lang="ru-RU" sz="1200" b="0" i="1" u="none" strike="noStrike" kern="1200" cap="none" spc="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200" b="0" i="1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успеваемости</a:t>
            </a:r>
            <a:r>
              <a:rPr kumimoji="0" lang="ru-RU" sz="1200" b="0" i="1" u="none" strike="noStrike" kern="1200" cap="none" spc="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ru-RU" sz="1200" b="0" i="1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гражданина)</a:t>
            </a:r>
            <a:endParaRPr kumimoji="0" lang="ru-RU" sz="12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35" name="Прямоугольник: скругленные углы 54">
            <a:extLst>
              <a:ext uri="{FF2B5EF4-FFF2-40B4-BE49-F238E27FC236}">
                <a16:creationId xmlns:a16="http://schemas.microsoft.com/office/drawing/2014/main" id="{42B455B7-F837-454A-B894-F62B8EEF4766}"/>
              </a:ext>
            </a:extLst>
          </p:cNvPr>
          <p:cNvSpPr/>
          <p:nvPr/>
        </p:nvSpPr>
        <p:spPr>
          <a:xfrm>
            <a:off x="8613590" y="4102118"/>
            <a:ext cx="2245777" cy="606732"/>
          </a:xfrm>
          <a:prstGeom prst="roundRect">
            <a:avLst/>
          </a:prstGeom>
          <a:solidFill>
            <a:srgbClr val="C2D9FE"/>
          </a:solidFill>
          <a:ln w="5715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978651" y="4218191"/>
            <a:ext cx="17953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Работодатель</a:t>
            </a:r>
          </a:p>
        </p:txBody>
      </p:sp>
      <p:sp>
        <p:nvSpPr>
          <p:cNvPr id="36" name="Прямоугольник: скругленные углы 16">
            <a:extLst>
              <a:ext uri="{FF2B5EF4-FFF2-40B4-BE49-F238E27FC236}">
                <a16:creationId xmlns:a16="http://schemas.microsoft.com/office/drawing/2014/main" id="{70F9B298-B083-441E-B3B9-3A4F63F7DEE0}"/>
              </a:ext>
            </a:extLst>
          </p:cNvPr>
          <p:cNvSpPr/>
          <p:nvPr/>
        </p:nvSpPr>
        <p:spPr>
          <a:xfrm>
            <a:off x="1246608" y="5799137"/>
            <a:ext cx="10093338" cy="560727"/>
          </a:xfrm>
          <a:prstGeom prst="roundRect">
            <a:avLst/>
          </a:prstGeom>
          <a:solidFill>
            <a:schemeClr val="bg1"/>
          </a:solidFill>
          <a:ln w="44450">
            <a:solidFill>
              <a:srgbClr val="003399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ru-RU" sz="1200" spc="-5" dirty="0">
              <a:solidFill>
                <a:prstClr val="black"/>
              </a:solidFill>
              <a:highlight>
                <a:srgbClr val="FFFF00"/>
              </a:highlight>
              <a:uFill>
                <a:solidFill>
                  <a:srgbClr val="000000"/>
                </a:solidFill>
              </a:uFill>
              <a:latin typeface="Arial"/>
              <a:cs typeface="Arial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5B146730-120A-4C5E-ACF5-A9562190E1ED}"/>
              </a:ext>
            </a:extLst>
          </p:cNvPr>
          <p:cNvSpPr txBox="1"/>
          <p:nvPr/>
        </p:nvSpPr>
        <p:spPr>
          <a:xfrm>
            <a:off x="1125358" y="5868079"/>
            <a:ext cx="99412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Срок заключения договора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до 1 сентября 2025 г.</a:t>
            </a:r>
          </a:p>
        </p:txBody>
      </p:sp>
      <p:sp>
        <p:nvSpPr>
          <p:cNvPr id="45" name="Прямоугольник 44">
            <a:extLst>
              <a:ext uri="{FF2B5EF4-FFF2-40B4-BE49-F238E27FC236}">
                <a16:creationId xmlns:a16="http://schemas.microsoft.com/office/drawing/2014/main" id="{FADE82E6-BE25-4B1D-B821-8B8A2B54A2FF}"/>
              </a:ext>
            </a:extLst>
          </p:cNvPr>
          <p:cNvSpPr/>
          <p:nvPr/>
        </p:nvSpPr>
        <p:spPr>
          <a:xfrm>
            <a:off x="6096000" y="254590"/>
            <a:ext cx="5726424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altLang="ru-RU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Организация приема на целевое обучение в 2025 г.: направления подготовки, детализация целевой квоты </a:t>
            </a:r>
          </a:p>
        </p:txBody>
      </p:sp>
    </p:spTree>
    <p:extLst>
      <p:ext uri="{BB962C8B-B14F-4D97-AF65-F5344CB8AC3E}">
        <p14:creationId xmlns:p14="http://schemas.microsoft.com/office/powerpoint/2010/main" val="28462297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: скругленные углы 13">
            <a:extLst>
              <a:ext uri="{FF2B5EF4-FFF2-40B4-BE49-F238E27FC236}">
                <a16:creationId xmlns:a16="http://schemas.microsoft.com/office/drawing/2014/main" id="{87E7D848-48E7-43C0-BFBF-3B948E114251}"/>
              </a:ext>
            </a:extLst>
          </p:cNvPr>
          <p:cNvSpPr/>
          <p:nvPr/>
        </p:nvSpPr>
        <p:spPr>
          <a:xfrm>
            <a:off x="1431946" y="1863436"/>
            <a:ext cx="9603199" cy="4132497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21" name="Прямоугольник: скругленные углы 20">
            <a:extLst>
              <a:ext uri="{FF2B5EF4-FFF2-40B4-BE49-F238E27FC236}">
                <a16:creationId xmlns:a16="http://schemas.microsoft.com/office/drawing/2014/main" id="{ADD9A541-8940-44FB-8B85-4A427860B4B3}"/>
              </a:ext>
            </a:extLst>
          </p:cNvPr>
          <p:cNvSpPr/>
          <p:nvPr/>
        </p:nvSpPr>
        <p:spPr>
          <a:xfrm>
            <a:off x="1431946" y="2362885"/>
            <a:ext cx="9603199" cy="3633048"/>
          </a:xfrm>
          <a:prstGeom prst="roundRect">
            <a:avLst/>
          </a:prstGeom>
          <a:solidFill>
            <a:srgbClr val="C2D9FE"/>
          </a:solidFill>
          <a:ln w="5715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6590"/>
          <a:stretch/>
        </p:blipFill>
        <p:spPr>
          <a:xfrm>
            <a:off x="0" y="0"/>
            <a:ext cx="12192000" cy="923109"/>
          </a:xfrm>
          <a:prstGeom prst="rect">
            <a:avLst/>
          </a:prstGeom>
        </p:spPr>
      </p:pic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6C9C82AE-C708-407E-A40F-92B50FE51257}"/>
              </a:ext>
            </a:extLst>
          </p:cNvPr>
          <p:cNvSpPr/>
          <p:nvPr/>
        </p:nvSpPr>
        <p:spPr>
          <a:xfrm>
            <a:off x="1297726" y="1310976"/>
            <a:ext cx="981772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Квота приема на целевое обучение в УрФУ в 2025 г.</a:t>
            </a:r>
          </a:p>
        </p:txBody>
      </p:sp>
      <p:graphicFrame>
        <p:nvGraphicFramePr>
          <p:cNvPr id="10" name="Диаграмма 9">
            <a:extLst>
              <a:ext uri="{FF2B5EF4-FFF2-40B4-BE49-F238E27FC236}">
                <a16:creationId xmlns:a16="http://schemas.microsoft.com/office/drawing/2014/main" id="{00000000-0008-0000-03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24133819"/>
              </p:ext>
            </p:extLst>
          </p:nvPr>
        </p:nvGraphicFramePr>
        <p:xfrm>
          <a:off x="1427019" y="2272057"/>
          <a:ext cx="9358740" cy="35382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89D135C5-BB2E-4315-A422-3B3335F63A14}"/>
              </a:ext>
            </a:extLst>
          </p:cNvPr>
          <p:cNvSpPr/>
          <p:nvPr/>
        </p:nvSpPr>
        <p:spPr>
          <a:xfrm>
            <a:off x="3759341" y="1923143"/>
            <a:ext cx="49155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Всего установлено 1425 целевых мест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3323BBF1-2A7F-457B-81E5-49F1A690D42E}"/>
              </a:ext>
            </a:extLst>
          </p:cNvPr>
          <p:cNvSpPr/>
          <p:nvPr/>
        </p:nvSpPr>
        <p:spPr>
          <a:xfrm>
            <a:off x="6096000" y="254590"/>
            <a:ext cx="5726424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altLang="ru-RU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Организация приема на целевое обучение в 2025 г.: направления подготовки, детализация целевой квоты </a:t>
            </a:r>
          </a:p>
        </p:txBody>
      </p:sp>
    </p:spTree>
    <p:extLst>
      <p:ext uri="{BB962C8B-B14F-4D97-AF65-F5344CB8AC3E}">
        <p14:creationId xmlns:p14="http://schemas.microsoft.com/office/powerpoint/2010/main" val="586200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1_Тема Office">
  <a:themeElements>
    <a:clrScheme name="Проект 5-100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2478A"/>
      </a:accent1>
      <a:accent2>
        <a:srgbClr val="FF3A1D"/>
      </a:accent2>
      <a:accent3>
        <a:srgbClr val="00A6EA"/>
      </a:accent3>
      <a:accent4>
        <a:srgbClr val="504E53"/>
      </a:accent4>
      <a:accent5>
        <a:srgbClr val="F07F09"/>
      </a:accent5>
      <a:accent6>
        <a:srgbClr val="42955F"/>
      </a:accent6>
      <a:hlink>
        <a:srgbClr val="0563C1"/>
      </a:hlink>
      <a:folHlink>
        <a:srgbClr val="954F72"/>
      </a:folHlink>
    </a:clrScheme>
    <a:fontScheme name="Tahoma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Российские вузы в рейтингах 4" id="{553A3FDD-039C-429B-AF5B-969B90A9AD48}" vid="{A1BA0CE2-B693-45F9-BED9-73863194FF6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1AC31AE6D9B9C240B6E359F2693CC572" ma:contentTypeVersion="2" ma:contentTypeDescription="Создание документа." ma:contentTypeScope="" ma:versionID="0f90dae10ead6828f3ca6c67a3e0c231">
  <xsd:schema xmlns:xsd="http://www.w3.org/2001/XMLSchema" xmlns:xs="http://www.w3.org/2001/XMLSchema" xmlns:p="http://schemas.microsoft.com/office/2006/metadata/properties" xmlns:ns2="dbd2a4aa-3d3d-4666-8947-245ff5fee490" targetNamespace="http://schemas.microsoft.com/office/2006/metadata/properties" ma:root="true" ma:fieldsID="2a4bdbd8864dfe3643a3210c92d03778" ns2:_="">
    <xsd:import namespace="dbd2a4aa-3d3d-4666-8947-245ff5fee49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d2a4aa-3d3d-4666-8947-245ff5fee4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D3ED673-A521-4A2D-AEA7-2B355B037E0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bd2a4aa-3d3d-4666-8947-245ff5fee49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4F33440-130E-4FFE-8CA3-DF1C76F5B3FA}">
  <ds:schemaRefs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www.w3.org/XML/1998/namespace"/>
    <ds:schemaRef ds:uri="http://purl.org/dc/dcmitype/"/>
    <ds:schemaRef ds:uri="dbd2a4aa-3d3d-4666-8947-245ff5fee490"/>
    <ds:schemaRef ds:uri="http://schemas.openxmlformats.org/package/2006/metadata/core-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6721D3AA-08A9-42BA-AB85-C762908EB1A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15044</TotalTime>
  <Words>1262</Words>
  <Application>Microsoft Office PowerPoint</Application>
  <PresentationFormat>Широкоэкранный</PresentationFormat>
  <Paragraphs>207</Paragraphs>
  <Slides>15</Slides>
  <Notes>15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4" baseType="lpstr">
      <vt:lpstr>Arial</vt:lpstr>
      <vt:lpstr>Calibri</vt:lpstr>
      <vt:lpstr>Geometria</vt:lpstr>
      <vt:lpstr>Tahoma</vt:lpstr>
      <vt:lpstr>Times New Roman</vt:lpstr>
      <vt:lpstr>Wingdings</vt:lpstr>
      <vt:lpstr>1_Тема Office</vt:lpstr>
      <vt:lpstr>Office Theme</vt:lpstr>
      <vt:lpstr>CorelDRAW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Расчет потенциала образовательной организации по соответствующей специальности или направлению подготовки (укрупненной группы)</dc:title>
  <dc:creator>5TOP100</dc:creator>
  <cp:lastModifiedBy>Ю.Е. Казакова</cp:lastModifiedBy>
  <cp:revision>1097</cp:revision>
  <cp:lastPrinted>2021-02-25T07:18:38Z</cp:lastPrinted>
  <dcterms:created xsi:type="dcterms:W3CDTF">2019-05-11T15:49:35Z</dcterms:created>
  <dcterms:modified xsi:type="dcterms:W3CDTF">2025-05-13T10:42:46Z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0x0101001AC31AE6D9B9C240B6E359F2693CC572</vt:lpwstr>
  </property>
</Properties>
</file>